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6" r:id="rId1"/>
  </p:sldMasterIdLst>
  <p:notesMasterIdLst>
    <p:notesMasterId r:id="rId15"/>
  </p:notesMasterIdLst>
  <p:handoutMasterIdLst>
    <p:handoutMasterId r:id="rId16"/>
  </p:handoutMasterIdLst>
  <p:sldIdLst>
    <p:sldId id="340" r:id="rId2"/>
    <p:sldId id="341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39" r:id="rId14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432" userDrawn="1">
          <p15:clr>
            <a:srgbClr val="A4A3A4"/>
          </p15:clr>
        </p15:guide>
        <p15:guide id="14" pos="7319" userDrawn="1">
          <p15:clr>
            <a:srgbClr val="A4A3A4"/>
          </p15:clr>
        </p15:guide>
        <p15:guide id="20" orient="horz" pos="3772">
          <p15:clr>
            <a:srgbClr val="A4A3A4"/>
          </p15:clr>
        </p15:guide>
        <p15:guide id="21" pos="7318">
          <p15:clr>
            <a:srgbClr val="A4A3A4"/>
          </p15:clr>
        </p15:guide>
        <p15:guide id="22" pos="358">
          <p15:clr>
            <a:srgbClr val="A4A3A4"/>
          </p15:clr>
        </p15:guide>
        <p15:guide id="23" orient="horz" pos="912" userDrawn="1">
          <p15:clr>
            <a:srgbClr val="A4A3A4"/>
          </p15:clr>
        </p15:guide>
        <p15:guide id="25" orient="horz" pos="4101">
          <p15:clr>
            <a:srgbClr val="A4A3A4"/>
          </p15:clr>
        </p15:guide>
        <p15:guide id="26" orient="horz" pos="10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7FE2"/>
    <a:srgbClr val="AEBE89"/>
    <a:srgbClr val="53A542"/>
    <a:srgbClr val="2889FF"/>
    <a:srgbClr val="89929F"/>
    <a:srgbClr val="92D371"/>
    <a:srgbClr val="15A599"/>
    <a:srgbClr val="2951B9"/>
    <a:srgbClr val="265CBE"/>
    <a:srgbClr val="188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08" autoAdjust="0"/>
    <p:restoredTop sz="79771" autoAdjust="0"/>
  </p:normalViewPr>
  <p:slideViewPr>
    <p:cSldViewPr snapToGrid="0">
      <p:cViewPr varScale="1">
        <p:scale>
          <a:sx n="84" d="100"/>
          <a:sy n="84" d="100"/>
        </p:scale>
        <p:origin x="440" y="192"/>
      </p:cViewPr>
      <p:guideLst>
        <p:guide orient="horz" pos="432"/>
        <p:guide pos="7319"/>
        <p:guide orient="horz" pos="3772"/>
        <p:guide pos="7318"/>
        <p:guide pos="358"/>
        <p:guide orient="horz" pos="912"/>
        <p:guide orient="horz" pos="4101"/>
        <p:guide orient="horz" pos="1098"/>
      </p:guideLst>
    </p:cSldViewPr>
  </p:slideViewPr>
  <p:outlineViewPr>
    <p:cViewPr>
      <p:scale>
        <a:sx n="33" d="100"/>
        <a:sy n="33" d="100"/>
      </p:scale>
      <p:origin x="-72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44800"/>
    </p:cViewPr>
  </p:sorterViewPr>
  <p:notesViewPr>
    <p:cSldViewPr snapToGrid="0">
      <p:cViewPr varScale="1">
        <p:scale>
          <a:sx n="110" d="100"/>
          <a:sy n="110" d="100"/>
        </p:scale>
        <p:origin x="-4216" y="-11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solidFill>
                  <a:schemeClr val="accent1"/>
                </a:solidFill>
                <a:latin typeface="Salesforce Sans"/>
              </a:rPr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2016. 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Copyright Salesforce 2016.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2259013"/>
            <a:ext cx="3343275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alesforce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28" y="2258820"/>
            <a:ext cx="3343368" cy="23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52673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2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60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1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2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3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5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8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0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8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9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0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536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85728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59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0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1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5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6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8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0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11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12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0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1" y="6545047"/>
            <a:ext cx="10022416" cy="17141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0104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5394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63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3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4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5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6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5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6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61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62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5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5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5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51912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05753" y="1763713"/>
            <a:ext cx="2542086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240005" y="1763713"/>
            <a:ext cx="2540125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072296" y="1763713"/>
            <a:ext cx="2545029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71501" y="1764284"/>
            <a:ext cx="2542086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93756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3712" y="2435044"/>
            <a:ext cx="3581400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36241" y="2435044"/>
            <a:ext cx="3581400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72" y="2435044"/>
            <a:ext cx="3583884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037576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306824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576072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/>
          <a:srcRect l="35141" t="34615" r="4676" b="54945"/>
          <a:stretch/>
        </p:blipFill>
        <p:spPr>
          <a:xfrm>
            <a:off x="4283262" y="1743364"/>
            <a:ext cx="7335651" cy="7158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/>
          <a:srcRect l="65463" t="21986" r="4866" b="67574"/>
          <a:stretch/>
        </p:blipFill>
        <p:spPr>
          <a:xfrm>
            <a:off x="546589" y="1713875"/>
            <a:ext cx="3616609" cy="715818"/>
          </a:xfrm>
          <a:prstGeom prst="rect">
            <a:avLst/>
          </a:prstGeom>
        </p:spPr>
      </p:pic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576072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06824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037576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1625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1500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None/>
              <a:defRPr sz="160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3712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None/>
              <a:defRPr sz="160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0432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043564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4304013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576072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3564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4013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304013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043564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3867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6199770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3387921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576072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9011620" y="5573837"/>
            <a:ext cx="2605842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6199770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3387921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011620" y="5573837"/>
            <a:ext cx="2587752" cy="685800"/>
          </a:xfrm>
        </p:spPr>
        <p:txBody>
          <a:bodyPr lIns="91440" tIns="45720" rIns="91440" bIns="4572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3387921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6199770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4"/>
          </p:nvPr>
        </p:nvSpPr>
        <p:spPr>
          <a:xfrm>
            <a:off x="9011620" y="1754144"/>
            <a:ext cx="2605832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546839413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309923" y="1763713"/>
            <a:ext cx="3299490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499" y="1763713"/>
            <a:ext cx="718947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8035446" y="1627909"/>
            <a:ext cx="0" cy="4652818"/>
          </a:xfrm>
          <a:prstGeom prst="line">
            <a:avLst/>
          </a:prstGeom>
          <a:ln w="9525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63858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A">
    <p:bg>
      <p:bgPr>
        <a:gradFill>
          <a:gsLst>
            <a:gs pos="79000">
              <a:srgbClr val="4CC0D9"/>
            </a:gs>
            <a:gs pos="0">
              <a:srgbClr val="118ED9"/>
            </a:gs>
            <a:gs pos="100000">
              <a:srgbClr val="68E2B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85904" cy="6854571"/>
          </a:xfrm>
          <a:prstGeom prst="rect">
            <a:avLst/>
          </a:prstGeom>
        </p:spPr>
      </p:pic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562424" y="4481184"/>
            <a:ext cx="8552736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562424" y="5351041"/>
            <a:ext cx="8552736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424" y="823982"/>
            <a:ext cx="11065468" cy="187412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424" y="2823977"/>
            <a:ext cx="11065468" cy="529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1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Salesforce_Logo_RGB_8_13_1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943" y="5771269"/>
            <a:ext cx="1074737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19210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3713"/>
            <a:ext cx="3299490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371141" y="1763713"/>
            <a:ext cx="718947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093571" y="1627909"/>
            <a:ext cx="0" cy="4652818"/>
          </a:xfrm>
          <a:prstGeom prst="line">
            <a:avLst/>
          </a:prstGeom>
          <a:ln w="9525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88046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461599" y="2214517"/>
            <a:ext cx="3147814" cy="377353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499" y="1763713"/>
            <a:ext cx="6862233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6869934" y="1495876"/>
            <a:ext cx="1874324" cy="4492038"/>
            <a:chOff x="6869934" y="1495876"/>
            <a:chExt cx="1874324" cy="4492038"/>
          </a:xfrm>
        </p:grpSpPr>
        <p:sp>
          <p:nvSpPr>
            <p:cNvPr id="13" name="Shape 939"/>
            <p:cNvSpPr/>
            <p:nvPr/>
          </p:nvSpPr>
          <p:spPr>
            <a:xfrm>
              <a:off x="7804978" y="1746739"/>
              <a:ext cx="939280" cy="30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46" y="21600"/>
                  </a:moveTo>
                  <a:cubicBezTo>
                    <a:pt x="18920" y="21600"/>
                    <a:pt x="18920" y="21600"/>
                    <a:pt x="18920" y="21600"/>
                  </a:cubicBezTo>
                  <a:cubicBezTo>
                    <a:pt x="20181" y="21600"/>
                    <a:pt x="21285" y="10800"/>
                    <a:pt x="21285" y="10800"/>
                  </a:cubicBezTo>
                  <a:cubicBezTo>
                    <a:pt x="21285" y="10800"/>
                    <a:pt x="20181" y="0"/>
                    <a:pt x="1892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-315" y="0"/>
                    <a:pt x="-315" y="21600"/>
                    <a:pt x="946" y="21600"/>
                  </a:cubicBezTo>
                  <a:close/>
                </a:path>
              </a:pathLst>
            </a:custGeom>
            <a:solidFill>
              <a:srgbClr val="7198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" name="Shape 940"/>
            <p:cNvSpPr/>
            <p:nvPr/>
          </p:nvSpPr>
          <p:spPr>
            <a:xfrm>
              <a:off x="7963047" y="1863368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49" y="0"/>
                  </a:move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ubicBezTo>
                    <a:pt x="19849" y="21600"/>
                    <a:pt x="19849" y="21600"/>
                    <a:pt x="19849" y="21600"/>
                  </a:cubicBezTo>
                  <a:cubicBezTo>
                    <a:pt x="21016" y="21600"/>
                    <a:pt x="21600" y="16800"/>
                    <a:pt x="21600" y="12000"/>
                  </a:cubicBezTo>
                  <a:cubicBezTo>
                    <a:pt x="21600" y="4800"/>
                    <a:pt x="21016" y="0"/>
                    <a:pt x="19849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5" name="Shape 941"/>
            <p:cNvSpPr/>
            <p:nvPr/>
          </p:nvSpPr>
          <p:spPr>
            <a:xfrm>
              <a:off x="8522720" y="1863368"/>
              <a:ext cx="137005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0"/>
                  </a:move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" name="Shape 945"/>
            <p:cNvSpPr/>
            <p:nvPr/>
          </p:nvSpPr>
          <p:spPr>
            <a:xfrm>
              <a:off x="6869934" y="2214517"/>
              <a:ext cx="942151" cy="29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20339" y="0"/>
                  </a:moveTo>
                  <a:cubicBezTo>
                    <a:pt x="2365" y="0"/>
                    <a:pt x="2365" y="0"/>
                    <a:pt x="2365" y="0"/>
                  </a:cubicBezTo>
                  <a:cubicBezTo>
                    <a:pt x="1104" y="0"/>
                    <a:pt x="0" y="11051"/>
                    <a:pt x="0" y="11051"/>
                  </a:cubicBezTo>
                  <a:cubicBezTo>
                    <a:pt x="0" y="11051"/>
                    <a:pt x="1104" y="21600"/>
                    <a:pt x="2365" y="21600"/>
                  </a:cubicBezTo>
                  <a:cubicBezTo>
                    <a:pt x="20339" y="21600"/>
                    <a:pt x="20339" y="21600"/>
                    <a:pt x="20339" y="21600"/>
                  </a:cubicBezTo>
                  <a:cubicBezTo>
                    <a:pt x="21600" y="21600"/>
                    <a:pt x="21600" y="0"/>
                    <a:pt x="20339" y="0"/>
                  </a:cubicBezTo>
                  <a:close/>
                </a:path>
              </a:pathLst>
            </a:custGeom>
            <a:solidFill>
              <a:srgbClr val="1C4B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" name="Shape 946"/>
            <p:cNvSpPr/>
            <p:nvPr/>
          </p:nvSpPr>
          <p:spPr>
            <a:xfrm>
              <a:off x="7135197" y="2331146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1" y="21600"/>
                  </a:moveTo>
                  <a:cubicBezTo>
                    <a:pt x="19849" y="21600"/>
                    <a:pt x="19849" y="21600"/>
                    <a:pt x="19849" y="21600"/>
                  </a:cubicBezTo>
                  <a:cubicBezTo>
                    <a:pt x="20724" y="21600"/>
                    <a:pt x="21600" y="16800"/>
                    <a:pt x="21600" y="12000"/>
                  </a:cubicBezTo>
                  <a:cubicBezTo>
                    <a:pt x="21600" y="4800"/>
                    <a:pt x="20724" y="0"/>
                    <a:pt x="19849" y="0"/>
                  </a:cubicBez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" name="Shape 947"/>
            <p:cNvSpPr/>
            <p:nvPr/>
          </p:nvSpPr>
          <p:spPr>
            <a:xfrm>
              <a:off x="6954469" y="2331146"/>
              <a:ext cx="139919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21600"/>
                  </a:move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" name="Shape 948"/>
            <p:cNvSpPr/>
            <p:nvPr/>
          </p:nvSpPr>
          <p:spPr>
            <a:xfrm>
              <a:off x="7461673" y="5742993"/>
              <a:ext cx="690848" cy="244921"/>
            </a:xfrm>
            <a:prstGeom prst="ellipse">
              <a:avLst/>
            </a:pr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" name="Shape 949"/>
            <p:cNvSpPr/>
            <p:nvPr/>
          </p:nvSpPr>
          <p:spPr>
            <a:xfrm>
              <a:off x="7490823" y="5751741"/>
              <a:ext cx="632549" cy="180777"/>
            </a:xfrm>
            <a:prstGeom prst="ellipse">
              <a:avLst/>
            </a:prstGeom>
            <a:solidFill>
              <a:srgbClr val="9367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4" name="Shape 950"/>
            <p:cNvSpPr/>
            <p:nvPr/>
          </p:nvSpPr>
          <p:spPr>
            <a:xfrm>
              <a:off x="7705615" y="1495876"/>
              <a:ext cx="210793" cy="4381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569" extrusionOk="0">
                  <a:moveTo>
                    <a:pt x="20791" y="21021"/>
                  </a:moveTo>
                  <a:cubicBezTo>
                    <a:pt x="20084" y="21362"/>
                    <a:pt x="15342" y="21533"/>
                    <a:pt x="10441" y="21565"/>
                  </a:cubicBezTo>
                  <a:cubicBezTo>
                    <a:pt x="5189" y="21600"/>
                    <a:pt x="-809" y="21370"/>
                    <a:pt x="91" y="21021"/>
                  </a:cubicBezTo>
                  <a:lnTo>
                    <a:pt x="91" y="1306"/>
                  </a:lnTo>
                  <a:cubicBezTo>
                    <a:pt x="91" y="944"/>
                    <a:pt x="1298" y="617"/>
                    <a:pt x="3196" y="381"/>
                  </a:cubicBezTo>
                  <a:cubicBezTo>
                    <a:pt x="5093" y="145"/>
                    <a:pt x="7681" y="0"/>
                    <a:pt x="10441" y="0"/>
                  </a:cubicBezTo>
                  <a:lnTo>
                    <a:pt x="10441" y="0"/>
                  </a:lnTo>
                  <a:cubicBezTo>
                    <a:pt x="13201" y="0"/>
                    <a:pt x="15788" y="145"/>
                    <a:pt x="17686" y="381"/>
                  </a:cubicBezTo>
                  <a:cubicBezTo>
                    <a:pt x="19583" y="617"/>
                    <a:pt x="20791" y="944"/>
                    <a:pt x="20791" y="1306"/>
                  </a:cubicBezTo>
                  <a:lnTo>
                    <a:pt x="20791" y="21021"/>
                  </a:lnTo>
                  <a:close/>
                </a:path>
              </a:pathLst>
            </a:cu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F0B33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2113" y="5336536"/>
            <a:ext cx="695782" cy="7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45849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Sig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3713"/>
            <a:ext cx="3238302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08619" y="2231073"/>
            <a:ext cx="6551993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811935" y="1495876"/>
            <a:ext cx="1874324" cy="4492038"/>
            <a:chOff x="6869934" y="1495876"/>
            <a:chExt cx="1874324" cy="4492038"/>
          </a:xfrm>
        </p:grpSpPr>
        <p:sp>
          <p:nvSpPr>
            <p:cNvPr id="12" name="Shape 939"/>
            <p:cNvSpPr/>
            <p:nvPr/>
          </p:nvSpPr>
          <p:spPr>
            <a:xfrm>
              <a:off x="7804978" y="1746739"/>
              <a:ext cx="939280" cy="30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46" y="21600"/>
                  </a:moveTo>
                  <a:cubicBezTo>
                    <a:pt x="18920" y="21600"/>
                    <a:pt x="18920" y="21600"/>
                    <a:pt x="18920" y="21600"/>
                  </a:cubicBezTo>
                  <a:cubicBezTo>
                    <a:pt x="20181" y="21600"/>
                    <a:pt x="21285" y="10800"/>
                    <a:pt x="21285" y="10800"/>
                  </a:cubicBezTo>
                  <a:cubicBezTo>
                    <a:pt x="21285" y="10800"/>
                    <a:pt x="20181" y="0"/>
                    <a:pt x="1892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-315" y="0"/>
                    <a:pt x="-315" y="21600"/>
                    <a:pt x="946" y="21600"/>
                  </a:cubicBezTo>
                  <a:close/>
                </a:path>
              </a:pathLst>
            </a:custGeom>
            <a:solidFill>
              <a:srgbClr val="7198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" name="Shape 940"/>
            <p:cNvSpPr/>
            <p:nvPr/>
          </p:nvSpPr>
          <p:spPr>
            <a:xfrm>
              <a:off x="7963047" y="1863368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49" y="0"/>
                  </a:move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ubicBezTo>
                    <a:pt x="19849" y="21600"/>
                    <a:pt x="19849" y="21600"/>
                    <a:pt x="19849" y="21600"/>
                  </a:cubicBezTo>
                  <a:cubicBezTo>
                    <a:pt x="21016" y="21600"/>
                    <a:pt x="21600" y="16800"/>
                    <a:pt x="21600" y="12000"/>
                  </a:cubicBezTo>
                  <a:cubicBezTo>
                    <a:pt x="21600" y="4800"/>
                    <a:pt x="21016" y="0"/>
                    <a:pt x="19849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" name="Shape 941"/>
            <p:cNvSpPr/>
            <p:nvPr/>
          </p:nvSpPr>
          <p:spPr>
            <a:xfrm>
              <a:off x="8522720" y="1863368"/>
              <a:ext cx="137005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0"/>
                  </a:move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5" name="Shape 945"/>
            <p:cNvSpPr/>
            <p:nvPr/>
          </p:nvSpPr>
          <p:spPr>
            <a:xfrm>
              <a:off x="6869934" y="2214517"/>
              <a:ext cx="942151" cy="29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20339" y="0"/>
                  </a:moveTo>
                  <a:cubicBezTo>
                    <a:pt x="2365" y="0"/>
                    <a:pt x="2365" y="0"/>
                    <a:pt x="2365" y="0"/>
                  </a:cubicBezTo>
                  <a:cubicBezTo>
                    <a:pt x="1104" y="0"/>
                    <a:pt x="0" y="11051"/>
                    <a:pt x="0" y="11051"/>
                  </a:cubicBezTo>
                  <a:cubicBezTo>
                    <a:pt x="0" y="11051"/>
                    <a:pt x="1104" y="21600"/>
                    <a:pt x="2365" y="21600"/>
                  </a:cubicBezTo>
                  <a:cubicBezTo>
                    <a:pt x="20339" y="21600"/>
                    <a:pt x="20339" y="21600"/>
                    <a:pt x="20339" y="21600"/>
                  </a:cubicBezTo>
                  <a:cubicBezTo>
                    <a:pt x="21600" y="21600"/>
                    <a:pt x="21600" y="0"/>
                    <a:pt x="20339" y="0"/>
                  </a:cubicBezTo>
                  <a:close/>
                </a:path>
              </a:pathLst>
            </a:custGeom>
            <a:solidFill>
              <a:srgbClr val="1C4B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6" name="Shape 946"/>
            <p:cNvSpPr/>
            <p:nvPr/>
          </p:nvSpPr>
          <p:spPr>
            <a:xfrm>
              <a:off x="7135197" y="2331146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1" y="21600"/>
                  </a:moveTo>
                  <a:cubicBezTo>
                    <a:pt x="19849" y="21600"/>
                    <a:pt x="19849" y="21600"/>
                    <a:pt x="19849" y="21600"/>
                  </a:cubicBezTo>
                  <a:cubicBezTo>
                    <a:pt x="20724" y="21600"/>
                    <a:pt x="21600" y="16800"/>
                    <a:pt x="21600" y="12000"/>
                  </a:cubicBezTo>
                  <a:cubicBezTo>
                    <a:pt x="21600" y="4800"/>
                    <a:pt x="20724" y="0"/>
                    <a:pt x="19849" y="0"/>
                  </a:cubicBez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" name="Shape 947"/>
            <p:cNvSpPr/>
            <p:nvPr/>
          </p:nvSpPr>
          <p:spPr>
            <a:xfrm>
              <a:off x="6954469" y="2331146"/>
              <a:ext cx="139919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21600"/>
                  </a:move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" name="Shape 948"/>
            <p:cNvSpPr/>
            <p:nvPr/>
          </p:nvSpPr>
          <p:spPr>
            <a:xfrm>
              <a:off x="7461673" y="5742993"/>
              <a:ext cx="690848" cy="244921"/>
            </a:xfrm>
            <a:prstGeom prst="ellipse">
              <a:avLst/>
            </a:pr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" name="Shape 949"/>
            <p:cNvSpPr/>
            <p:nvPr/>
          </p:nvSpPr>
          <p:spPr>
            <a:xfrm>
              <a:off x="7490823" y="5751741"/>
              <a:ext cx="632549" cy="180777"/>
            </a:xfrm>
            <a:prstGeom prst="ellipse">
              <a:avLst/>
            </a:prstGeom>
            <a:solidFill>
              <a:srgbClr val="9367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" name="Shape 950"/>
            <p:cNvSpPr/>
            <p:nvPr/>
          </p:nvSpPr>
          <p:spPr>
            <a:xfrm>
              <a:off x="7705615" y="1495876"/>
              <a:ext cx="210793" cy="4381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569" extrusionOk="0">
                  <a:moveTo>
                    <a:pt x="20791" y="21021"/>
                  </a:moveTo>
                  <a:cubicBezTo>
                    <a:pt x="20084" y="21362"/>
                    <a:pt x="15342" y="21533"/>
                    <a:pt x="10441" y="21565"/>
                  </a:cubicBezTo>
                  <a:cubicBezTo>
                    <a:pt x="5189" y="21600"/>
                    <a:pt x="-809" y="21370"/>
                    <a:pt x="91" y="21021"/>
                  </a:cubicBezTo>
                  <a:lnTo>
                    <a:pt x="91" y="1306"/>
                  </a:lnTo>
                  <a:cubicBezTo>
                    <a:pt x="91" y="944"/>
                    <a:pt x="1298" y="617"/>
                    <a:pt x="3196" y="381"/>
                  </a:cubicBezTo>
                  <a:cubicBezTo>
                    <a:pt x="5093" y="145"/>
                    <a:pt x="7681" y="0"/>
                    <a:pt x="10441" y="0"/>
                  </a:cubicBezTo>
                  <a:lnTo>
                    <a:pt x="10441" y="0"/>
                  </a:lnTo>
                  <a:cubicBezTo>
                    <a:pt x="13201" y="0"/>
                    <a:pt x="15788" y="145"/>
                    <a:pt x="17686" y="381"/>
                  </a:cubicBezTo>
                  <a:cubicBezTo>
                    <a:pt x="19583" y="617"/>
                    <a:pt x="20791" y="944"/>
                    <a:pt x="20791" y="1306"/>
                  </a:cubicBezTo>
                  <a:lnTo>
                    <a:pt x="20791" y="21021"/>
                  </a:lnTo>
                  <a:close/>
                </a:path>
              </a:pathLst>
            </a:cu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F0B33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3796" y="5336536"/>
            <a:ext cx="695782" cy="7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63723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ird spl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0" t="-5335" r="-29590" b="5335"/>
          <a:stretch/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63713"/>
            <a:ext cx="3924363" cy="4637087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648"/>
            <a:ext cx="7336368" cy="4636516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26249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ird split 2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4359399" y="1755070"/>
            <a:ext cx="7350001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55066"/>
            <a:ext cx="3924363" cy="4645731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7" t="25153" r="35069" b="6213"/>
          <a:stretch/>
        </p:blipFill>
        <p:spPr>
          <a:xfrm>
            <a:off x="427795" y="1724526"/>
            <a:ext cx="3983844" cy="470568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068"/>
            <a:ext cx="7183967" cy="4645730"/>
          </a:xfrm>
          <a:noFill/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65767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ird split 2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4359398" y="1755070"/>
            <a:ext cx="7350002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rgbClr val="14713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7" t="25153" r="35069" b="6213"/>
          <a:stretch/>
        </p:blipFill>
        <p:spPr>
          <a:xfrm>
            <a:off x="427795" y="1724526"/>
            <a:ext cx="3983844" cy="470568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55069"/>
            <a:ext cx="3924363" cy="4645731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070"/>
            <a:ext cx="7158567" cy="4645730"/>
          </a:xfrm>
          <a:noFill/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9499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g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4427386"/>
            <a:ext cx="12201048" cy="2441754"/>
            <a:chOff x="-63" y="4427386"/>
            <a:chExt cx="12189016" cy="2441754"/>
          </a:xfrm>
        </p:grpSpPr>
        <p:sp>
          <p:nvSpPr>
            <p:cNvPr id="82" name="Freeform 81"/>
            <p:cNvSpPr/>
            <p:nvPr userDrawn="1"/>
          </p:nvSpPr>
          <p:spPr>
            <a:xfrm>
              <a:off x="7854178" y="4427386"/>
              <a:ext cx="4334774" cy="2229536"/>
            </a:xfrm>
            <a:custGeom>
              <a:avLst/>
              <a:gdLst>
                <a:gd name="connsiteX0" fmla="*/ 3900278 w 4334774"/>
                <a:gd name="connsiteY0" fmla="*/ 0 h 2229536"/>
                <a:gd name="connsiteX1" fmla="*/ 4187320 w 4334774"/>
                <a:gd name="connsiteY1" fmla="*/ 527035 h 2229536"/>
                <a:gd name="connsiteX2" fmla="*/ 4334774 w 4334774"/>
                <a:gd name="connsiteY2" fmla="*/ 585625 h 2229536"/>
                <a:gd name="connsiteX3" fmla="*/ 4334774 w 4334774"/>
                <a:gd name="connsiteY3" fmla="*/ 2229536 h 2229536"/>
                <a:gd name="connsiteX4" fmla="*/ 0 w 4334774"/>
                <a:gd name="connsiteY4" fmla="*/ 2229536 h 2229536"/>
                <a:gd name="connsiteX5" fmla="*/ 12582 w 4334774"/>
                <a:gd name="connsiteY5" fmla="*/ 736606 h 2229536"/>
                <a:gd name="connsiteX6" fmla="*/ 1046430 w 4334774"/>
                <a:gd name="connsiteY6" fmla="*/ 557843 h 2229536"/>
                <a:gd name="connsiteX7" fmla="*/ 1381104 w 4334774"/>
                <a:gd name="connsiteY7" fmla="*/ 379202 h 2229536"/>
                <a:gd name="connsiteX8" fmla="*/ 1832170 w 4334774"/>
                <a:gd name="connsiteY8" fmla="*/ 629811 h 2229536"/>
                <a:gd name="connsiteX9" fmla="*/ 1937792 w 4334774"/>
                <a:gd name="connsiteY9" fmla="*/ 540430 h 2229536"/>
                <a:gd name="connsiteX10" fmla="*/ 2838680 w 4334774"/>
                <a:gd name="connsiteY10" fmla="*/ 656723 h 2229536"/>
                <a:gd name="connsiteX11" fmla="*/ 3379627 w 4334774"/>
                <a:gd name="connsiteY11" fmla="*/ 319898 h 2229536"/>
                <a:gd name="connsiteX12" fmla="*/ 3650930 w 4334774"/>
                <a:gd name="connsiteY12" fmla="*/ 45422 h 222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34774" h="2229536">
                  <a:moveTo>
                    <a:pt x="3900278" y="0"/>
                  </a:moveTo>
                  <a:lnTo>
                    <a:pt x="4187320" y="527035"/>
                  </a:lnTo>
                  <a:lnTo>
                    <a:pt x="4334774" y="585625"/>
                  </a:lnTo>
                  <a:lnTo>
                    <a:pt x="4334774" y="2229536"/>
                  </a:lnTo>
                  <a:lnTo>
                    <a:pt x="0" y="2229536"/>
                  </a:lnTo>
                  <a:lnTo>
                    <a:pt x="12582" y="736606"/>
                  </a:lnTo>
                  <a:lnTo>
                    <a:pt x="1046430" y="557843"/>
                  </a:lnTo>
                  <a:lnTo>
                    <a:pt x="1381104" y="379202"/>
                  </a:lnTo>
                  <a:lnTo>
                    <a:pt x="1832170" y="629811"/>
                  </a:lnTo>
                  <a:lnTo>
                    <a:pt x="1937792" y="540430"/>
                  </a:lnTo>
                  <a:lnTo>
                    <a:pt x="2838680" y="656723"/>
                  </a:lnTo>
                  <a:lnTo>
                    <a:pt x="3379627" y="319898"/>
                  </a:lnTo>
                  <a:lnTo>
                    <a:pt x="3650930" y="45422"/>
                  </a:lnTo>
                  <a:close/>
                </a:path>
              </a:pathLst>
            </a:custGeom>
            <a:solidFill>
              <a:srgbClr val="007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3" name="Freeform 82"/>
            <p:cNvSpPr/>
            <p:nvPr userDrawn="1"/>
          </p:nvSpPr>
          <p:spPr>
            <a:xfrm>
              <a:off x="11368974" y="4428510"/>
              <a:ext cx="819979" cy="1162768"/>
            </a:xfrm>
            <a:custGeom>
              <a:avLst/>
              <a:gdLst>
                <a:gd name="connsiteX0" fmla="*/ 386168 w 819979"/>
                <a:gd name="connsiteY0" fmla="*/ 0 h 1162768"/>
                <a:gd name="connsiteX1" fmla="*/ 668404 w 819979"/>
                <a:gd name="connsiteY1" fmla="*/ 528091 h 1162768"/>
                <a:gd name="connsiteX2" fmla="*/ 819979 w 819979"/>
                <a:gd name="connsiteY2" fmla="*/ 589760 h 1162768"/>
                <a:gd name="connsiteX3" fmla="*/ 819979 w 819979"/>
                <a:gd name="connsiteY3" fmla="*/ 1082507 h 1162768"/>
                <a:gd name="connsiteX4" fmla="*/ 513043 w 819979"/>
                <a:gd name="connsiteY4" fmla="*/ 1162768 h 1162768"/>
                <a:gd name="connsiteX5" fmla="*/ 83074 w 819979"/>
                <a:gd name="connsiteY5" fmla="*/ 481203 h 1162768"/>
                <a:gd name="connsiteX6" fmla="*/ 0 w 819979"/>
                <a:gd name="connsiteY6" fmla="*/ 243051 h 1162768"/>
                <a:gd name="connsiteX7" fmla="*/ 172047 w 819979"/>
                <a:gd name="connsiteY7" fmla="*/ 248273 h 1162768"/>
                <a:gd name="connsiteX8" fmla="*/ 297313 w 819979"/>
                <a:gd name="connsiteY8" fmla="*/ 220119 h 1162768"/>
                <a:gd name="connsiteX9" fmla="*/ 320674 w 819979"/>
                <a:gd name="connsiteY9" fmla="*/ 94421 h 1162768"/>
                <a:gd name="connsiteX10" fmla="*/ 380745 w 819979"/>
                <a:gd name="connsiteY10" fmla="*/ 74234 h 116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979" h="1162768">
                  <a:moveTo>
                    <a:pt x="386168" y="0"/>
                  </a:moveTo>
                  <a:lnTo>
                    <a:pt x="668404" y="528091"/>
                  </a:lnTo>
                  <a:lnTo>
                    <a:pt x="819979" y="589760"/>
                  </a:lnTo>
                  <a:lnTo>
                    <a:pt x="819979" y="1082507"/>
                  </a:lnTo>
                  <a:lnTo>
                    <a:pt x="513043" y="1162768"/>
                  </a:lnTo>
                  <a:lnTo>
                    <a:pt x="83074" y="481203"/>
                  </a:lnTo>
                  <a:lnTo>
                    <a:pt x="0" y="243051"/>
                  </a:lnTo>
                  <a:lnTo>
                    <a:pt x="172047" y="248273"/>
                  </a:lnTo>
                  <a:lnTo>
                    <a:pt x="297313" y="220119"/>
                  </a:lnTo>
                  <a:lnTo>
                    <a:pt x="320674" y="94421"/>
                  </a:lnTo>
                  <a:lnTo>
                    <a:pt x="380745" y="74234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/>
            </a:p>
          </p:txBody>
        </p:sp>
        <p:sp>
          <p:nvSpPr>
            <p:cNvPr id="84" name="Freeform 83"/>
            <p:cNvSpPr/>
            <p:nvPr userDrawn="1"/>
          </p:nvSpPr>
          <p:spPr>
            <a:xfrm>
              <a:off x="-63" y="4629209"/>
              <a:ext cx="8646269" cy="2027713"/>
            </a:xfrm>
            <a:custGeom>
              <a:avLst/>
              <a:gdLst>
                <a:gd name="connsiteX0" fmla="*/ 7281418 w 8646269"/>
                <a:gd name="connsiteY0" fmla="*/ 0 h 2027713"/>
                <a:gd name="connsiteX1" fmla="*/ 8646269 w 8646269"/>
                <a:gd name="connsiteY1" fmla="*/ 717638 h 2027713"/>
                <a:gd name="connsiteX2" fmla="*/ 8308600 w 8646269"/>
                <a:gd name="connsiteY2" fmla="*/ 2027713 h 2027713"/>
                <a:gd name="connsiteX3" fmla="*/ 0 w 8646269"/>
                <a:gd name="connsiteY3" fmla="*/ 2027713 h 2027713"/>
                <a:gd name="connsiteX4" fmla="*/ 0 w 8646269"/>
                <a:gd name="connsiteY4" fmla="*/ 779158 h 2027713"/>
                <a:gd name="connsiteX5" fmla="*/ 814188 w 8646269"/>
                <a:gd name="connsiteY5" fmla="*/ 638344 h 2027713"/>
                <a:gd name="connsiteX6" fmla="*/ 1127144 w 8646269"/>
                <a:gd name="connsiteY6" fmla="*/ 471210 h 2027713"/>
                <a:gd name="connsiteX7" fmla="*/ 1549045 w 8646269"/>
                <a:gd name="connsiteY7" fmla="*/ 705675 h 2027713"/>
                <a:gd name="connsiteX8" fmla="*/ 1648195 w 8646269"/>
                <a:gd name="connsiteY8" fmla="*/ 622052 h 2027713"/>
                <a:gd name="connsiteX9" fmla="*/ 2490771 w 8646269"/>
                <a:gd name="connsiteY9" fmla="*/ 730854 h 2027713"/>
                <a:gd name="connsiteX10" fmla="*/ 2996725 w 8646269"/>
                <a:gd name="connsiteY10" fmla="*/ 415727 h 2027713"/>
                <a:gd name="connsiteX11" fmla="*/ 3250926 w 8646269"/>
                <a:gd name="connsiteY11" fmla="*/ 158931 h 2027713"/>
                <a:gd name="connsiteX12" fmla="*/ 3484317 w 8646269"/>
                <a:gd name="connsiteY12" fmla="*/ 116436 h 2027713"/>
                <a:gd name="connsiteX13" fmla="*/ 3752799 w 8646269"/>
                <a:gd name="connsiteY13" fmla="*/ 609520 h 2027713"/>
                <a:gd name="connsiteX14" fmla="*/ 4334646 w 8646269"/>
                <a:gd name="connsiteY14" fmla="*/ 840795 h 2027713"/>
                <a:gd name="connsiteX15" fmla="*/ 4696158 w 8646269"/>
                <a:gd name="connsiteY15" fmla="*/ 425638 h 2027713"/>
                <a:gd name="connsiteX16" fmla="*/ 4910372 w 8646269"/>
                <a:gd name="connsiteY16" fmla="*/ 351585 h 2027713"/>
                <a:gd name="connsiteX17" fmla="*/ 5105409 w 8646269"/>
                <a:gd name="connsiteY17" fmla="*/ 98549 h 2027713"/>
                <a:gd name="connsiteX18" fmla="*/ 5370219 w 8646269"/>
                <a:gd name="connsiteY18" fmla="*/ 233668 h 2027713"/>
                <a:gd name="connsiteX19" fmla="*/ 5777838 w 8646269"/>
                <a:gd name="connsiteY19" fmla="*/ 363547 h 2027713"/>
                <a:gd name="connsiteX20" fmla="*/ 6222996 w 8646269"/>
                <a:gd name="connsiteY20" fmla="*/ 14811 h 2027713"/>
                <a:gd name="connsiteX21" fmla="*/ 6694267 w 8646269"/>
                <a:gd name="connsiteY21" fmla="*/ 120195 h 2027713"/>
                <a:gd name="connsiteX22" fmla="*/ 6770160 w 8646269"/>
                <a:gd name="connsiteY22" fmla="*/ 78383 h 2027713"/>
                <a:gd name="connsiteX23" fmla="*/ 6960301 w 8646269"/>
                <a:gd name="connsiteY23" fmla="*/ 214870 h 20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46269" h="2027713">
                  <a:moveTo>
                    <a:pt x="7281418" y="0"/>
                  </a:moveTo>
                  <a:lnTo>
                    <a:pt x="8646269" y="717638"/>
                  </a:lnTo>
                  <a:lnTo>
                    <a:pt x="8308600" y="2027713"/>
                  </a:lnTo>
                  <a:lnTo>
                    <a:pt x="0" y="2027713"/>
                  </a:lnTo>
                  <a:lnTo>
                    <a:pt x="0" y="779158"/>
                  </a:lnTo>
                  <a:lnTo>
                    <a:pt x="814188" y="638344"/>
                  </a:lnTo>
                  <a:lnTo>
                    <a:pt x="1127144" y="471210"/>
                  </a:lnTo>
                  <a:lnTo>
                    <a:pt x="1549045" y="705675"/>
                  </a:lnTo>
                  <a:lnTo>
                    <a:pt x="1648195" y="622052"/>
                  </a:lnTo>
                  <a:lnTo>
                    <a:pt x="2490771" y="730854"/>
                  </a:lnTo>
                  <a:lnTo>
                    <a:pt x="2996725" y="415727"/>
                  </a:lnTo>
                  <a:lnTo>
                    <a:pt x="3250926" y="158931"/>
                  </a:lnTo>
                  <a:lnTo>
                    <a:pt x="3484317" y="116436"/>
                  </a:lnTo>
                  <a:lnTo>
                    <a:pt x="3752799" y="609520"/>
                  </a:lnTo>
                  <a:lnTo>
                    <a:pt x="4334646" y="840795"/>
                  </a:lnTo>
                  <a:lnTo>
                    <a:pt x="4696158" y="425638"/>
                  </a:lnTo>
                  <a:lnTo>
                    <a:pt x="4910372" y="351585"/>
                  </a:lnTo>
                  <a:lnTo>
                    <a:pt x="5105409" y="98549"/>
                  </a:lnTo>
                  <a:lnTo>
                    <a:pt x="5370219" y="233668"/>
                  </a:lnTo>
                  <a:lnTo>
                    <a:pt x="5777838" y="363547"/>
                  </a:lnTo>
                  <a:lnTo>
                    <a:pt x="6222996" y="14811"/>
                  </a:lnTo>
                  <a:lnTo>
                    <a:pt x="6694267" y="120195"/>
                  </a:lnTo>
                  <a:lnTo>
                    <a:pt x="6770160" y="78383"/>
                  </a:lnTo>
                  <a:lnTo>
                    <a:pt x="6960301" y="214870"/>
                  </a:lnTo>
                  <a:close/>
                </a:path>
              </a:pathLst>
            </a:custGeom>
            <a:solidFill>
              <a:srgbClr val="118E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5" name="Shape 976"/>
            <p:cNvSpPr/>
            <p:nvPr/>
          </p:nvSpPr>
          <p:spPr>
            <a:xfrm flipH="1">
              <a:off x="10846455" y="4740031"/>
              <a:ext cx="893510" cy="927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88" name="Shape 979"/>
            <p:cNvSpPr/>
            <p:nvPr/>
          </p:nvSpPr>
          <p:spPr>
            <a:xfrm>
              <a:off x="9110021" y="4874160"/>
              <a:ext cx="1147026" cy="743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4" y="0"/>
                  </a:moveTo>
                  <a:lnTo>
                    <a:pt x="3935" y="4798"/>
                  </a:lnTo>
                  <a:lnTo>
                    <a:pt x="0" y="8843"/>
                  </a:lnTo>
                  <a:lnTo>
                    <a:pt x="1893" y="14073"/>
                  </a:lnTo>
                  <a:lnTo>
                    <a:pt x="21600" y="21600"/>
                  </a:lnTo>
                  <a:lnTo>
                    <a:pt x="10126" y="6543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89" name="Shape 983"/>
            <p:cNvSpPr/>
            <p:nvPr userDrawn="1"/>
          </p:nvSpPr>
          <p:spPr>
            <a:xfrm flipH="1">
              <a:off x="4690653" y="4987466"/>
              <a:ext cx="285030" cy="25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84" y="0"/>
                  </a:moveTo>
                  <a:lnTo>
                    <a:pt x="0" y="10916"/>
                  </a:lnTo>
                  <a:lnTo>
                    <a:pt x="2200" y="21600"/>
                  </a:lnTo>
                  <a:lnTo>
                    <a:pt x="21600" y="6397"/>
                  </a:lnTo>
                  <a:lnTo>
                    <a:pt x="538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914217"/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984"/>
            <p:cNvSpPr/>
            <p:nvPr userDrawn="1"/>
          </p:nvSpPr>
          <p:spPr>
            <a:xfrm flipH="1">
              <a:off x="5669788" y="4646194"/>
              <a:ext cx="1309538" cy="88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38" y="1547"/>
                  </a:moveTo>
                  <a:lnTo>
                    <a:pt x="0" y="4864"/>
                  </a:lnTo>
                  <a:lnTo>
                    <a:pt x="1496" y="5446"/>
                  </a:lnTo>
                  <a:lnTo>
                    <a:pt x="1528" y="5427"/>
                  </a:lnTo>
                  <a:lnTo>
                    <a:pt x="6386" y="9095"/>
                  </a:lnTo>
                  <a:lnTo>
                    <a:pt x="10985" y="15992"/>
                  </a:lnTo>
                  <a:lnTo>
                    <a:pt x="21600" y="21600"/>
                  </a:lnTo>
                  <a:lnTo>
                    <a:pt x="9864" y="7415"/>
                  </a:lnTo>
                  <a:lnTo>
                    <a:pt x="13050" y="2029"/>
                  </a:lnTo>
                  <a:lnTo>
                    <a:pt x="12368" y="0"/>
                  </a:lnTo>
                  <a:lnTo>
                    <a:pt x="4759" y="2517"/>
                  </a:lnTo>
                  <a:lnTo>
                    <a:pt x="3880" y="4792"/>
                  </a:lnTo>
                  <a:lnTo>
                    <a:pt x="3438" y="1547"/>
                  </a:lnTo>
                  <a:close/>
                </a:path>
              </a:pathLst>
            </a:custGeom>
            <a:solidFill>
              <a:srgbClr val="118ED9">
                <a:alpha val="413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94" name="Shape 985"/>
            <p:cNvSpPr/>
            <p:nvPr userDrawn="1"/>
          </p:nvSpPr>
          <p:spPr>
            <a:xfrm>
              <a:off x="7146860" y="4628613"/>
              <a:ext cx="1046314" cy="1295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94" y="0"/>
                  </a:moveTo>
                  <a:lnTo>
                    <a:pt x="0" y="2299"/>
                  </a:lnTo>
                  <a:lnTo>
                    <a:pt x="2320" y="3352"/>
                  </a:lnTo>
                  <a:lnTo>
                    <a:pt x="4535" y="6105"/>
                  </a:lnTo>
                  <a:lnTo>
                    <a:pt x="13673" y="12163"/>
                  </a:lnTo>
                  <a:lnTo>
                    <a:pt x="17801" y="16416"/>
                  </a:lnTo>
                  <a:lnTo>
                    <a:pt x="21600" y="21600"/>
                  </a:lnTo>
                  <a:lnTo>
                    <a:pt x="20270" y="7435"/>
                  </a:lnTo>
                  <a:lnTo>
                    <a:pt x="13649" y="4578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rgbClr val="118ED9">
                <a:alpha val="413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7" name="Shape 986"/>
            <p:cNvSpPr/>
            <p:nvPr userDrawn="1"/>
          </p:nvSpPr>
          <p:spPr>
            <a:xfrm>
              <a:off x="4739595" y="4730362"/>
              <a:ext cx="1037503" cy="937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78" y="0"/>
                  </a:moveTo>
                  <a:lnTo>
                    <a:pt x="8249" y="2066"/>
                  </a:lnTo>
                  <a:lnTo>
                    <a:pt x="6561" y="2642"/>
                  </a:lnTo>
                  <a:lnTo>
                    <a:pt x="8510" y="6504"/>
                  </a:lnTo>
                  <a:lnTo>
                    <a:pt x="0" y="21600"/>
                  </a:lnTo>
                  <a:lnTo>
                    <a:pt x="8751" y="18238"/>
                  </a:lnTo>
                  <a:lnTo>
                    <a:pt x="14486" y="12617"/>
                  </a:lnTo>
                  <a:lnTo>
                    <a:pt x="8809" y="8085"/>
                  </a:lnTo>
                  <a:lnTo>
                    <a:pt x="9037" y="7151"/>
                  </a:lnTo>
                  <a:lnTo>
                    <a:pt x="13546" y="8109"/>
                  </a:lnTo>
                  <a:lnTo>
                    <a:pt x="14789" y="7648"/>
                  </a:lnTo>
                  <a:lnTo>
                    <a:pt x="17160" y="10223"/>
                  </a:lnTo>
                  <a:lnTo>
                    <a:pt x="21600" y="6125"/>
                  </a:lnTo>
                  <a:lnTo>
                    <a:pt x="13080" y="3080"/>
                  </a:lnTo>
                  <a:lnTo>
                    <a:pt x="7678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8" name="Shape 987"/>
            <p:cNvSpPr/>
            <p:nvPr userDrawn="1"/>
          </p:nvSpPr>
          <p:spPr>
            <a:xfrm>
              <a:off x="6871637" y="4629427"/>
              <a:ext cx="717456" cy="926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34" y="0"/>
                  </a:moveTo>
                  <a:lnTo>
                    <a:pt x="11124" y="1173"/>
                  </a:lnTo>
                  <a:lnTo>
                    <a:pt x="0" y="7979"/>
                  </a:lnTo>
                  <a:lnTo>
                    <a:pt x="19364" y="21600"/>
                  </a:lnTo>
                  <a:lnTo>
                    <a:pt x="21600" y="15914"/>
                  </a:lnTo>
                  <a:lnTo>
                    <a:pt x="16785" y="9969"/>
                  </a:lnTo>
                  <a:lnTo>
                    <a:pt x="12578" y="654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9" name="Shape 989"/>
            <p:cNvSpPr/>
            <p:nvPr userDrawn="1"/>
          </p:nvSpPr>
          <p:spPr>
            <a:xfrm rot="300000" flipH="1">
              <a:off x="2581777" y="4993858"/>
              <a:ext cx="885945" cy="910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72" name="Shape 992"/>
            <p:cNvSpPr/>
            <p:nvPr userDrawn="1"/>
          </p:nvSpPr>
          <p:spPr>
            <a:xfrm>
              <a:off x="954118" y="5095803"/>
              <a:ext cx="1233544" cy="7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4" y="0"/>
                  </a:moveTo>
                  <a:lnTo>
                    <a:pt x="3935" y="4798"/>
                  </a:lnTo>
                  <a:lnTo>
                    <a:pt x="0" y="8843"/>
                  </a:lnTo>
                  <a:lnTo>
                    <a:pt x="1893" y="14073"/>
                  </a:lnTo>
                  <a:lnTo>
                    <a:pt x="21600" y="21600"/>
                  </a:lnTo>
                  <a:lnTo>
                    <a:pt x="10126" y="6543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216" name="Freeform 215"/>
            <p:cNvSpPr/>
            <p:nvPr userDrawn="1"/>
          </p:nvSpPr>
          <p:spPr>
            <a:xfrm>
              <a:off x="0" y="5601656"/>
              <a:ext cx="12188952" cy="1267484"/>
            </a:xfrm>
            <a:custGeom>
              <a:avLst/>
              <a:gdLst>
                <a:gd name="connsiteX0" fmla="*/ 9049566 w 12188952"/>
                <a:gd name="connsiteY0" fmla="*/ 10179 h 1394233"/>
                <a:gd name="connsiteX1" fmla="*/ 11612521 w 12188952"/>
                <a:gd name="connsiteY1" fmla="*/ 122890 h 1394233"/>
                <a:gd name="connsiteX2" fmla="*/ 12188952 w 12188952"/>
                <a:gd name="connsiteY2" fmla="*/ 175619 h 1394233"/>
                <a:gd name="connsiteX3" fmla="*/ 12188952 w 12188952"/>
                <a:gd name="connsiteY3" fmla="*/ 1160984 h 1394233"/>
                <a:gd name="connsiteX4" fmla="*/ 12188825 w 12188952"/>
                <a:gd name="connsiteY4" fmla="*/ 1160984 h 1394233"/>
                <a:gd name="connsiteX5" fmla="*/ 12188825 w 12188952"/>
                <a:gd name="connsiteY5" fmla="*/ 1394233 h 1394233"/>
                <a:gd name="connsiteX6" fmla="*/ 0 w 12188952"/>
                <a:gd name="connsiteY6" fmla="*/ 1394233 h 1394233"/>
                <a:gd name="connsiteX7" fmla="*/ 0 w 12188952"/>
                <a:gd name="connsiteY7" fmla="*/ 1160984 h 1394233"/>
                <a:gd name="connsiteX8" fmla="*/ 0 w 12188952"/>
                <a:gd name="connsiteY8" fmla="*/ 653400 h 1394233"/>
                <a:gd name="connsiteX9" fmla="*/ 0 w 12188952"/>
                <a:gd name="connsiteY9" fmla="*/ 197391 h 1394233"/>
                <a:gd name="connsiteX10" fmla="*/ 396667 w 12188952"/>
                <a:gd name="connsiteY10" fmla="*/ 242921 h 1394233"/>
                <a:gd name="connsiteX11" fmla="*/ 2014484 w 12188952"/>
                <a:gd name="connsiteY11" fmla="*/ 333322 h 1394233"/>
                <a:gd name="connsiteX12" fmla="*/ 7200582 w 12188952"/>
                <a:gd name="connsiteY12" fmla="*/ 17844 h 1394233"/>
                <a:gd name="connsiteX13" fmla="*/ 9049566 w 12188952"/>
                <a:gd name="connsiteY13" fmla="*/ 10179 h 139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8952" h="1394233">
                  <a:moveTo>
                    <a:pt x="9049566" y="10179"/>
                  </a:moveTo>
                  <a:cubicBezTo>
                    <a:pt x="9904637" y="15454"/>
                    <a:pt x="10759673" y="53011"/>
                    <a:pt x="11612521" y="122890"/>
                  </a:cubicBezTo>
                  <a:lnTo>
                    <a:pt x="12188952" y="175619"/>
                  </a:lnTo>
                  <a:lnTo>
                    <a:pt x="12188952" y="1160984"/>
                  </a:lnTo>
                  <a:lnTo>
                    <a:pt x="12188825" y="1160984"/>
                  </a:lnTo>
                  <a:lnTo>
                    <a:pt x="12188825" y="1394233"/>
                  </a:lnTo>
                  <a:lnTo>
                    <a:pt x="0" y="1394233"/>
                  </a:lnTo>
                  <a:lnTo>
                    <a:pt x="0" y="1160984"/>
                  </a:lnTo>
                  <a:lnTo>
                    <a:pt x="0" y="653400"/>
                  </a:lnTo>
                  <a:lnTo>
                    <a:pt x="0" y="197391"/>
                  </a:lnTo>
                  <a:lnTo>
                    <a:pt x="396667" y="242921"/>
                  </a:lnTo>
                  <a:cubicBezTo>
                    <a:pt x="934004" y="296635"/>
                    <a:pt x="1474083" y="326799"/>
                    <a:pt x="2014484" y="333322"/>
                  </a:cubicBezTo>
                  <a:cubicBezTo>
                    <a:pt x="3725183" y="353968"/>
                    <a:pt x="5497341" y="103991"/>
                    <a:pt x="7200582" y="17844"/>
                  </a:cubicBezTo>
                  <a:cubicBezTo>
                    <a:pt x="7841018" y="-14500"/>
                    <a:pt x="8408262" y="6222"/>
                    <a:pt x="9049566" y="10179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5303520" cy="3009563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 userDrawn="1">
            <p:ph sz="quarter" idx="12"/>
          </p:nvPr>
        </p:nvSpPr>
        <p:spPr>
          <a:xfrm>
            <a:off x="6313932" y="1764284"/>
            <a:ext cx="5303520" cy="30095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48486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1303096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ge_Content_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7652" y="1639016"/>
            <a:ext cx="8114774" cy="3599585"/>
            <a:chOff x="-16125" y="1639016"/>
            <a:chExt cx="8120411" cy="3599585"/>
          </a:xfrm>
        </p:grpSpPr>
        <p:sp>
          <p:nvSpPr>
            <p:cNvPr id="65" name="Shape 1103"/>
            <p:cNvSpPr/>
            <p:nvPr userDrawn="1"/>
          </p:nvSpPr>
          <p:spPr>
            <a:xfrm>
              <a:off x="-16125" y="1639016"/>
              <a:ext cx="8120411" cy="3599585"/>
            </a:xfrm>
            <a:custGeom>
              <a:avLst/>
              <a:gdLst>
                <a:gd name="connsiteX0" fmla="*/ 2208671 w 7649794"/>
                <a:gd name="connsiteY0" fmla="*/ 0 h 3493722"/>
                <a:gd name="connsiteX1" fmla="*/ 2556320 w 7649794"/>
                <a:gd name="connsiteY1" fmla="*/ 63327 h 3493722"/>
                <a:gd name="connsiteX2" fmla="*/ 2934577 w 7649794"/>
                <a:gd name="connsiteY2" fmla="*/ 446010 h 3493722"/>
                <a:gd name="connsiteX3" fmla="*/ 3688781 w 7649794"/>
                <a:gd name="connsiteY3" fmla="*/ 915621 h 3493722"/>
                <a:gd name="connsiteX4" fmla="*/ 4944824 w 7649794"/>
                <a:gd name="connsiteY4" fmla="*/ 753481 h 3493722"/>
                <a:gd name="connsiteX5" fmla="*/ 5092085 w 7649794"/>
                <a:gd name="connsiteY5" fmla="*/ 878099 h 3493722"/>
                <a:gd name="connsiteX6" fmla="*/ 5720973 w 7649794"/>
                <a:gd name="connsiteY6" fmla="*/ 528693 h 3493722"/>
                <a:gd name="connsiteX7" fmla="*/ 6187586 w 7649794"/>
                <a:gd name="connsiteY7" fmla="*/ 777760 h 3493722"/>
                <a:gd name="connsiteX8" fmla="*/ 7629004 w 7649794"/>
                <a:gd name="connsiteY8" fmla="*/ 1026996 h 3493722"/>
                <a:gd name="connsiteX9" fmla="*/ 7649794 w 7649794"/>
                <a:gd name="connsiteY9" fmla="*/ 3493722 h 3493722"/>
                <a:gd name="connsiteX10" fmla="*/ 17240 w 7649794"/>
                <a:gd name="connsiteY10" fmla="*/ 3480628 h 3493722"/>
                <a:gd name="connsiteX11" fmla="*/ 0 w 7649794"/>
                <a:gd name="connsiteY11" fmla="*/ 242027 h 3493722"/>
                <a:gd name="connsiteX12" fmla="*/ 83503 w 7649794"/>
                <a:gd name="connsiteY12" fmla="*/ 350425 h 3493722"/>
                <a:gd name="connsiteX13" fmla="*/ 402278 w 7649794"/>
                <a:gd name="connsiteY13" fmla="*/ 460781 h 3493722"/>
                <a:gd name="connsiteX14" fmla="*/ 941077 w 7649794"/>
                <a:gd name="connsiteY14" fmla="*/ 1079458 h 3493722"/>
                <a:gd name="connsiteX15" fmla="*/ 1808469 w 7649794"/>
                <a:gd name="connsiteY15" fmla="*/ 734805 h 3493722"/>
                <a:gd name="connsiteX16" fmla="*/ 2208671 w 7649794"/>
                <a:gd name="connsiteY16" fmla="*/ 0 h 34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49794" h="3493722">
                  <a:moveTo>
                    <a:pt x="2208671" y="0"/>
                  </a:moveTo>
                  <a:lnTo>
                    <a:pt x="2556320" y="63327"/>
                  </a:lnTo>
                  <a:lnTo>
                    <a:pt x="2934577" y="446010"/>
                  </a:lnTo>
                  <a:lnTo>
                    <a:pt x="3688781" y="915621"/>
                  </a:lnTo>
                  <a:lnTo>
                    <a:pt x="4944824" y="753481"/>
                  </a:lnTo>
                  <a:lnTo>
                    <a:pt x="5092085" y="878099"/>
                  </a:lnTo>
                  <a:lnTo>
                    <a:pt x="5720973" y="528693"/>
                  </a:lnTo>
                  <a:lnTo>
                    <a:pt x="6187586" y="777760"/>
                  </a:lnTo>
                  <a:lnTo>
                    <a:pt x="7629004" y="1026996"/>
                  </a:lnTo>
                  <a:lnTo>
                    <a:pt x="7649794" y="3493722"/>
                  </a:lnTo>
                  <a:lnTo>
                    <a:pt x="17240" y="3480628"/>
                  </a:lnTo>
                  <a:cubicBezTo>
                    <a:pt x="11493" y="2401094"/>
                    <a:pt x="5747" y="1321561"/>
                    <a:pt x="0" y="242027"/>
                  </a:cubicBezTo>
                  <a:lnTo>
                    <a:pt x="83503" y="350425"/>
                  </a:lnTo>
                  <a:lnTo>
                    <a:pt x="402278" y="460781"/>
                  </a:lnTo>
                  <a:lnTo>
                    <a:pt x="941077" y="1079458"/>
                  </a:lnTo>
                  <a:lnTo>
                    <a:pt x="1808469" y="734805"/>
                  </a:lnTo>
                  <a:lnTo>
                    <a:pt x="2208671" y="0"/>
                  </a:lnTo>
                  <a:close/>
                </a:path>
              </a:pathLst>
            </a:custGeom>
            <a:solidFill>
              <a:srgbClr val="007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66" name="Shape 1104"/>
            <p:cNvSpPr/>
            <p:nvPr userDrawn="1"/>
          </p:nvSpPr>
          <p:spPr>
            <a:xfrm>
              <a:off x="-9149" y="2042381"/>
              <a:ext cx="420713" cy="404486"/>
            </a:xfrm>
            <a:custGeom>
              <a:avLst/>
              <a:gdLst/>
              <a:ahLst/>
              <a:cxnLst/>
              <a:rect l="l" t="t" r="r" b="b"/>
              <a:pathLst>
                <a:path w="420713" h="404486">
                  <a:moveTo>
                    <a:pt x="74932" y="0"/>
                  </a:moveTo>
                  <a:lnTo>
                    <a:pt x="420713" y="119792"/>
                  </a:lnTo>
                  <a:lnTo>
                    <a:pt x="7039" y="404486"/>
                  </a:lnTo>
                  <a:lnTo>
                    <a:pt x="0" y="374468"/>
                  </a:lnTo>
                  <a:lnTo>
                    <a:pt x="0" y="13342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</p:grpSp>
      <p:sp>
        <p:nvSpPr>
          <p:cNvPr id="67" name="Shape 1109"/>
          <p:cNvSpPr/>
          <p:nvPr userDrawn="1"/>
        </p:nvSpPr>
        <p:spPr>
          <a:xfrm>
            <a:off x="1019905" y="1640630"/>
            <a:ext cx="1903774" cy="1670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1" y="4089"/>
                </a:moveTo>
                <a:lnTo>
                  <a:pt x="16219" y="1754"/>
                </a:lnTo>
                <a:lnTo>
                  <a:pt x="15211" y="1379"/>
                </a:lnTo>
                <a:lnTo>
                  <a:pt x="15120" y="0"/>
                </a:lnTo>
                <a:lnTo>
                  <a:pt x="10384" y="9810"/>
                </a:lnTo>
                <a:lnTo>
                  <a:pt x="0" y="14487"/>
                </a:lnTo>
                <a:lnTo>
                  <a:pt x="5291" y="19371"/>
                </a:lnTo>
                <a:lnTo>
                  <a:pt x="12991" y="21600"/>
                </a:lnTo>
                <a:lnTo>
                  <a:pt x="20206" y="8939"/>
                </a:lnTo>
                <a:lnTo>
                  <a:pt x="21600" y="4515"/>
                </a:lnTo>
                <a:lnTo>
                  <a:pt x="18713" y="4612"/>
                </a:lnTo>
                <a:lnTo>
                  <a:pt x="16611" y="4089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68" name="Shape 1110"/>
          <p:cNvSpPr/>
          <p:nvPr userDrawn="1"/>
        </p:nvSpPr>
        <p:spPr>
          <a:xfrm>
            <a:off x="2513879" y="2127614"/>
            <a:ext cx="1149325" cy="1158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107" name="Shape 1110"/>
          <p:cNvSpPr/>
          <p:nvPr userDrawn="1"/>
        </p:nvSpPr>
        <p:spPr>
          <a:xfrm rot="21120000">
            <a:off x="5794261" y="2211829"/>
            <a:ext cx="713640" cy="719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69" name="Shape 1111"/>
          <p:cNvSpPr/>
          <p:nvPr userDrawn="1"/>
        </p:nvSpPr>
        <p:spPr>
          <a:xfrm>
            <a:off x="2900109" y="2482044"/>
            <a:ext cx="790133" cy="591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95" y="3294"/>
                </a:moveTo>
                <a:lnTo>
                  <a:pt x="11970" y="0"/>
                </a:lnTo>
                <a:lnTo>
                  <a:pt x="0" y="21600"/>
                </a:lnTo>
                <a:lnTo>
                  <a:pt x="3611" y="21417"/>
                </a:lnTo>
                <a:lnTo>
                  <a:pt x="21600" y="759"/>
                </a:lnTo>
                <a:lnTo>
                  <a:pt x="15995" y="3294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1112"/>
          <p:cNvSpPr/>
          <p:nvPr userDrawn="1"/>
        </p:nvSpPr>
        <p:spPr>
          <a:xfrm flipH="1">
            <a:off x="5710953" y="2535797"/>
            <a:ext cx="797380" cy="86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28" y="2239"/>
                </a:moveTo>
                <a:lnTo>
                  <a:pt x="9466" y="8840"/>
                </a:lnTo>
                <a:lnTo>
                  <a:pt x="0" y="14405"/>
                </a:lnTo>
                <a:lnTo>
                  <a:pt x="4552" y="21600"/>
                </a:lnTo>
                <a:lnTo>
                  <a:pt x="21600" y="5678"/>
                </a:lnTo>
                <a:lnTo>
                  <a:pt x="16382" y="0"/>
                </a:lnTo>
                <a:lnTo>
                  <a:pt x="6528" y="2239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" name="Shape 1113"/>
          <p:cNvSpPr/>
          <p:nvPr userDrawn="1"/>
        </p:nvSpPr>
        <p:spPr>
          <a:xfrm flipH="1">
            <a:off x="3911572" y="1984842"/>
            <a:ext cx="1836981" cy="1183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8" y="0"/>
                </a:moveTo>
                <a:lnTo>
                  <a:pt x="3935" y="4683"/>
                </a:lnTo>
                <a:lnTo>
                  <a:pt x="0" y="8755"/>
                </a:lnTo>
                <a:lnTo>
                  <a:pt x="1893" y="14021"/>
                </a:lnTo>
                <a:lnTo>
                  <a:pt x="21600" y="21600"/>
                </a:lnTo>
                <a:lnTo>
                  <a:pt x="10145" y="6410"/>
                </a:lnTo>
                <a:lnTo>
                  <a:pt x="2668" y="0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" name="Shape 1116"/>
          <p:cNvSpPr/>
          <p:nvPr userDrawn="1"/>
        </p:nvSpPr>
        <p:spPr>
          <a:xfrm flipH="1">
            <a:off x="2501" y="1604256"/>
            <a:ext cx="12168035" cy="3676381"/>
          </a:xfrm>
          <a:custGeom>
            <a:avLst/>
            <a:gdLst>
              <a:gd name="connsiteX0" fmla="*/ 1088864 w 12168035"/>
              <a:gd name="connsiteY0" fmla="*/ 0 h 3676381"/>
              <a:gd name="connsiteX1" fmla="*/ 0 w 12168035"/>
              <a:gd name="connsiteY1" fmla="*/ 572883 h 3676381"/>
              <a:gd name="connsiteX2" fmla="*/ 0 w 12168035"/>
              <a:gd name="connsiteY2" fmla="*/ 3632232 h 3676381"/>
              <a:gd name="connsiteX3" fmla="*/ 12161393 w 12168035"/>
              <a:gd name="connsiteY3" fmla="*/ 3676381 h 3676381"/>
              <a:gd name="connsiteX4" fmla="*/ 12168035 w 12168035"/>
              <a:gd name="connsiteY4" fmla="*/ 1200511 h 3676381"/>
              <a:gd name="connsiteX5" fmla="*/ 10726617 w 12168035"/>
              <a:gd name="connsiteY5" fmla="*/ 951275 h 3676381"/>
              <a:gd name="connsiteX6" fmla="*/ 10260004 w 12168035"/>
              <a:gd name="connsiteY6" fmla="*/ 702208 h 3676381"/>
              <a:gd name="connsiteX7" fmla="*/ 9631116 w 12168035"/>
              <a:gd name="connsiteY7" fmla="*/ 1051614 h 3676381"/>
              <a:gd name="connsiteX8" fmla="*/ 9483855 w 12168035"/>
              <a:gd name="connsiteY8" fmla="*/ 926996 h 3676381"/>
              <a:gd name="connsiteX9" fmla="*/ 8227812 w 12168035"/>
              <a:gd name="connsiteY9" fmla="*/ 1089136 h 3676381"/>
              <a:gd name="connsiteX10" fmla="*/ 7473608 w 12168035"/>
              <a:gd name="connsiteY10" fmla="*/ 619526 h 3676381"/>
              <a:gd name="connsiteX11" fmla="*/ 7095351 w 12168035"/>
              <a:gd name="connsiteY11" fmla="*/ 236842 h 3676381"/>
              <a:gd name="connsiteX12" fmla="*/ 6747702 w 12168035"/>
              <a:gd name="connsiteY12" fmla="*/ 173515 h 3676381"/>
              <a:gd name="connsiteX13" fmla="*/ 6347500 w 12168035"/>
              <a:gd name="connsiteY13" fmla="*/ 908320 h 3676381"/>
              <a:gd name="connsiteX14" fmla="*/ 5480108 w 12168035"/>
              <a:gd name="connsiteY14" fmla="*/ 1252973 h 3676381"/>
              <a:gd name="connsiteX15" fmla="*/ 4941309 w 12168035"/>
              <a:gd name="connsiteY15" fmla="*/ 634296 h 3676381"/>
              <a:gd name="connsiteX16" fmla="*/ 4622534 w 12168035"/>
              <a:gd name="connsiteY16" fmla="*/ 523940 h 3676381"/>
              <a:gd name="connsiteX17" fmla="*/ 4332055 w 12168035"/>
              <a:gd name="connsiteY17" fmla="*/ 146859 h 3676381"/>
              <a:gd name="connsiteX18" fmla="*/ 3937051 w 12168035"/>
              <a:gd name="connsiteY18" fmla="*/ 348218 h 3676381"/>
              <a:gd name="connsiteX19" fmla="*/ 3329530 w 12168035"/>
              <a:gd name="connsiteY19" fmla="*/ 541767 h 3676381"/>
              <a:gd name="connsiteX20" fmla="*/ 2665993 w 12168035"/>
              <a:gd name="connsiteY20" fmla="*/ 22071 h 3676381"/>
              <a:gd name="connsiteX21" fmla="*/ 1963763 w 12168035"/>
              <a:gd name="connsiteY21" fmla="*/ 179117 h 3676381"/>
              <a:gd name="connsiteX22" fmla="*/ 1850575 w 12168035"/>
              <a:gd name="connsiteY22" fmla="*/ 116808 h 3676381"/>
              <a:gd name="connsiteX23" fmla="*/ 1567604 w 12168035"/>
              <a:gd name="connsiteY23" fmla="*/ 320204 h 3676381"/>
              <a:gd name="connsiteX24" fmla="*/ 1088864 w 12168035"/>
              <a:gd name="connsiteY24" fmla="*/ 0 h 3676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68035" h="3676381">
                <a:moveTo>
                  <a:pt x="1088864" y="0"/>
                </a:moveTo>
                <a:lnTo>
                  <a:pt x="0" y="572883"/>
                </a:lnTo>
                <a:lnTo>
                  <a:pt x="0" y="3632232"/>
                </a:lnTo>
                <a:lnTo>
                  <a:pt x="12161393" y="3676381"/>
                </a:lnTo>
                <a:lnTo>
                  <a:pt x="12168035" y="1200511"/>
                </a:lnTo>
                <a:lnTo>
                  <a:pt x="10726617" y="951275"/>
                </a:lnTo>
                <a:lnTo>
                  <a:pt x="10260004" y="702208"/>
                </a:lnTo>
                <a:lnTo>
                  <a:pt x="9631116" y="1051614"/>
                </a:lnTo>
                <a:lnTo>
                  <a:pt x="9483855" y="926996"/>
                </a:lnTo>
                <a:lnTo>
                  <a:pt x="8227812" y="1089136"/>
                </a:lnTo>
                <a:lnTo>
                  <a:pt x="7473608" y="619526"/>
                </a:lnTo>
                <a:lnTo>
                  <a:pt x="7095351" y="236842"/>
                </a:lnTo>
                <a:lnTo>
                  <a:pt x="6747702" y="173515"/>
                </a:lnTo>
                <a:lnTo>
                  <a:pt x="6347500" y="908320"/>
                </a:lnTo>
                <a:lnTo>
                  <a:pt x="5480108" y="1252973"/>
                </a:lnTo>
                <a:lnTo>
                  <a:pt x="4941309" y="634296"/>
                </a:lnTo>
                <a:lnTo>
                  <a:pt x="4622534" y="523940"/>
                </a:lnTo>
                <a:lnTo>
                  <a:pt x="4332055" y="146859"/>
                </a:lnTo>
                <a:lnTo>
                  <a:pt x="3937051" y="348218"/>
                </a:lnTo>
                <a:lnTo>
                  <a:pt x="3329530" y="541767"/>
                </a:lnTo>
                <a:lnTo>
                  <a:pt x="2665993" y="22071"/>
                </a:lnTo>
                <a:lnTo>
                  <a:pt x="1963763" y="179117"/>
                </a:lnTo>
                <a:lnTo>
                  <a:pt x="1850575" y="116808"/>
                </a:lnTo>
                <a:lnTo>
                  <a:pt x="1567604" y="320204"/>
                </a:lnTo>
                <a:lnTo>
                  <a:pt x="1088864" y="0"/>
                </a:lnTo>
                <a:close/>
              </a:path>
            </a:pathLst>
          </a:custGeom>
          <a:solidFill>
            <a:srgbClr val="118ED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74" name="Shape 1117"/>
          <p:cNvSpPr/>
          <p:nvPr userDrawn="1"/>
        </p:nvSpPr>
        <p:spPr>
          <a:xfrm flipH="1">
            <a:off x="7242698" y="2138140"/>
            <a:ext cx="424462" cy="384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84" y="0"/>
                </a:moveTo>
                <a:lnTo>
                  <a:pt x="0" y="10916"/>
                </a:lnTo>
                <a:lnTo>
                  <a:pt x="2200" y="21600"/>
                </a:lnTo>
                <a:lnTo>
                  <a:pt x="21600" y="6397"/>
                </a:lnTo>
                <a:lnTo>
                  <a:pt x="5384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5" name="Shape 1118"/>
          <p:cNvSpPr/>
          <p:nvPr userDrawn="1"/>
        </p:nvSpPr>
        <p:spPr>
          <a:xfrm flipH="1">
            <a:off x="8700815" y="1629568"/>
            <a:ext cx="1929341" cy="1325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24" y="1520"/>
                </a:moveTo>
                <a:lnTo>
                  <a:pt x="0" y="4873"/>
                </a:lnTo>
                <a:lnTo>
                  <a:pt x="1279" y="5446"/>
                </a:lnTo>
                <a:lnTo>
                  <a:pt x="1311" y="5427"/>
                </a:lnTo>
                <a:lnTo>
                  <a:pt x="6222" y="9095"/>
                </a:lnTo>
                <a:lnTo>
                  <a:pt x="10870" y="15992"/>
                </a:lnTo>
                <a:lnTo>
                  <a:pt x="21600" y="21600"/>
                </a:lnTo>
                <a:lnTo>
                  <a:pt x="9737" y="7415"/>
                </a:lnTo>
                <a:lnTo>
                  <a:pt x="12958" y="2029"/>
                </a:lnTo>
                <a:lnTo>
                  <a:pt x="12269" y="0"/>
                </a:lnTo>
                <a:lnTo>
                  <a:pt x="4578" y="2517"/>
                </a:lnTo>
                <a:lnTo>
                  <a:pt x="3689" y="4792"/>
                </a:lnTo>
                <a:lnTo>
                  <a:pt x="3224" y="152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6" name="Shape 1119"/>
          <p:cNvSpPr/>
          <p:nvPr userDrawn="1"/>
        </p:nvSpPr>
        <p:spPr>
          <a:xfrm>
            <a:off x="10900455" y="1604956"/>
            <a:ext cx="1288369" cy="1472524"/>
          </a:xfrm>
          <a:custGeom>
            <a:avLst/>
            <a:gdLst/>
            <a:ahLst/>
            <a:cxnLst/>
            <a:rect l="l" t="t" r="r" b="b"/>
            <a:pathLst>
              <a:path w="1289264" h="1472524">
                <a:moveTo>
                  <a:pt x="203495" y="0"/>
                </a:moveTo>
                <a:lnTo>
                  <a:pt x="985281" y="412962"/>
                </a:lnTo>
                <a:lnTo>
                  <a:pt x="1289264" y="571915"/>
                </a:lnTo>
                <a:lnTo>
                  <a:pt x="1289264" y="1472524"/>
                </a:lnTo>
                <a:lnTo>
                  <a:pt x="1285002" y="1465324"/>
                </a:lnTo>
                <a:lnTo>
                  <a:pt x="987014" y="1085399"/>
                </a:lnTo>
                <a:lnTo>
                  <a:pt x="327368" y="544039"/>
                </a:lnTo>
                <a:lnTo>
                  <a:pt x="167474" y="297958"/>
                </a:lnTo>
                <a:lnTo>
                  <a:pt x="0" y="203847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7" name="Shape 1120"/>
          <p:cNvSpPr/>
          <p:nvPr userDrawn="1"/>
        </p:nvSpPr>
        <p:spPr>
          <a:xfrm>
            <a:off x="7315582" y="1754998"/>
            <a:ext cx="1545038" cy="1397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8" name="Shape 1121"/>
          <p:cNvSpPr/>
          <p:nvPr userDrawn="1"/>
        </p:nvSpPr>
        <p:spPr>
          <a:xfrm>
            <a:off x="10117053" y="1864067"/>
            <a:ext cx="1311214" cy="1694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34" y="0"/>
                </a:moveTo>
                <a:lnTo>
                  <a:pt x="11124" y="1173"/>
                </a:lnTo>
                <a:lnTo>
                  <a:pt x="0" y="7979"/>
                </a:lnTo>
                <a:lnTo>
                  <a:pt x="19364" y="21600"/>
                </a:lnTo>
                <a:lnTo>
                  <a:pt x="21600" y="15914"/>
                </a:lnTo>
                <a:lnTo>
                  <a:pt x="16785" y="9969"/>
                </a:lnTo>
                <a:lnTo>
                  <a:pt x="12578" y="654"/>
                </a:lnTo>
                <a:lnTo>
                  <a:pt x="11734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9" name="Shape 1122"/>
          <p:cNvSpPr/>
          <p:nvPr userDrawn="1"/>
        </p:nvSpPr>
        <p:spPr>
          <a:xfrm flipH="1">
            <a:off x="4890441" y="1779338"/>
            <a:ext cx="1793441" cy="1621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1" y="4089"/>
                </a:moveTo>
                <a:lnTo>
                  <a:pt x="16219" y="1754"/>
                </a:lnTo>
                <a:lnTo>
                  <a:pt x="15211" y="1379"/>
                </a:lnTo>
                <a:lnTo>
                  <a:pt x="15120" y="0"/>
                </a:lnTo>
                <a:lnTo>
                  <a:pt x="10384" y="9810"/>
                </a:lnTo>
                <a:lnTo>
                  <a:pt x="0" y="14487"/>
                </a:lnTo>
                <a:lnTo>
                  <a:pt x="5291" y="19371"/>
                </a:lnTo>
                <a:lnTo>
                  <a:pt x="12991" y="21600"/>
                </a:lnTo>
                <a:lnTo>
                  <a:pt x="20206" y="8939"/>
                </a:lnTo>
                <a:lnTo>
                  <a:pt x="21600" y="4515"/>
                </a:lnTo>
                <a:lnTo>
                  <a:pt x="18713" y="4612"/>
                </a:lnTo>
                <a:lnTo>
                  <a:pt x="16611" y="4089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0" name="Shape 1123"/>
          <p:cNvSpPr/>
          <p:nvPr userDrawn="1"/>
        </p:nvSpPr>
        <p:spPr>
          <a:xfrm flipH="1">
            <a:off x="4180725" y="2213669"/>
            <a:ext cx="1244891" cy="1293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1" name="Shape 1124"/>
          <p:cNvSpPr/>
          <p:nvPr userDrawn="1"/>
        </p:nvSpPr>
        <p:spPr>
          <a:xfrm flipH="1">
            <a:off x="3768120" y="2804930"/>
            <a:ext cx="790133" cy="591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95" y="3294"/>
                </a:moveTo>
                <a:lnTo>
                  <a:pt x="11970" y="0"/>
                </a:lnTo>
                <a:lnTo>
                  <a:pt x="0" y="21600"/>
                </a:lnTo>
                <a:lnTo>
                  <a:pt x="3611" y="21417"/>
                </a:lnTo>
                <a:lnTo>
                  <a:pt x="21600" y="759"/>
                </a:lnTo>
                <a:lnTo>
                  <a:pt x="15995" y="3294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1" name="Shape 1125"/>
          <p:cNvSpPr/>
          <p:nvPr userDrawn="1"/>
        </p:nvSpPr>
        <p:spPr>
          <a:xfrm>
            <a:off x="977462" y="2858683"/>
            <a:ext cx="797380" cy="86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28" y="2239"/>
                </a:moveTo>
                <a:lnTo>
                  <a:pt x="9466" y="8840"/>
                </a:lnTo>
                <a:lnTo>
                  <a:pt x="0" y="14405"/>
                </a:lnTo>
                <a:lnTo>
                  <a:pt x="4552" y="21600"/>
                </a:lnTo>
                <a:lnTo>
                  <a:pt x="21600" y="5678"/>
                </a:lnTo>
                <a:lnTo>
                  <a:pt x="16382" y="0"/>
                </a:lnTo>
                <a:lnTo>
                  <a:pt x="6528" y="2239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2" name="Shape 1126"/>
          <p:cNvSpPr/>
          <p:nvPr userDrawn="1"/>
        </p:nvSpPr>
        <p:spPr>
          <a:xfrm>
            <a:off x="1682378" y="2307728"/>
            <a:ext cx="1836981" cy="1183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8" y="0"/>
                </a:moveTo>
                <a:lnTo>
                  <a:pt x="3935" y="4683"/>
                </a:lnTo>
                <a:lnTo>
                  <a:pt x="0" y="8755"/>
                </a:lnTo>
                <a:lnTo>
                  <a:pt x="1893" y="14021"/>
                </a:lnTo>
                <a:lnTo>
                  <a:pt x="21600" y="21600"/>
                </a:lnTo>
                <a:lnTo>
                  <a:pt x="10145" y="6410"/>
                </a:lnTo>
                <a:lnTo>
                  <a:pt x="266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3" name="Shape 1127"/>
          <p:cNvSpPr/>
          <p:nvPr userDrawn="1"/>
        </p:nvSpPr>
        <p:spPr>
          <a:xfrm>
            <a:off x="9447169" y="2581042"/>
            <a:ext cx="1066662" cy="1080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78" y="0"/>
                </a:moveTo>
                <a:lnTo>
                  <a:pt x="9031" y="4527"/>
                </a:lnTo>
                <a:lnTo>
                  <a:pt x="0" y="12220"/>
                </a:lnTo>
                <a:lnTo>
                  <a:pt x="7625" y="19767"/>
                </a:lnTo>
                <a:lnTo>
                  <a:pt x="19142" y="21600"/>
                </a:lnTo>
                <a:lnTo>
                  <a:pt x="21600" y="17023"/>
                </a:lnTo>
                <a:lnTo>
                  <a:pt x="16477" y="10859"/>
                </a:lnTo>
                <a:lnTo>
                  <a:pt x="1027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5" name="Shape 1129"/>
          <p:cNvSpPr/>
          <p:nvPr userDrawn="1"/>
        </p:nvSpPr>
        <p:spPr>
          <a:xfrm flipH="1">
            <a:off x="-2" y="3318934"/>
            <a:ext cx="12180363" cy="2017884"/>
          </a:xfrm>
          <a:custGeom>
            <a:avLst/>
            <a:gdLst/>
            <a:ahLst/>
            <a:cxnLst/>
            <a:rect l="l" t="t" r="r" b="b"/>
            <a:pathLst>
              <a:path w="12188825" h="2439618">
                <a:moveTo>
                  <a:pt x="12188825" y="0"/>
                </a:moveTo>
                <a:lnTo>
                  <a:pt x="12041450" y="33127"/>
                </a:lnTo>
                <a:cubicBezTo>
                  <a:pt x="11459853" y="174989"/>
                  <a:pt x="10919739" y="402649"/>
                  <a:pt x="10334888" y="540354"/>
                </a:cubicBezTo>
                <a:cubicBezTo>
                  <a:pt x="9708552" y="687886"/>
                  <a:pt x="9050493" y="727824"/>
                  <a:pt x="8394873" y="719004"/>
                </a:cubicBezTo>
                <a:cubicBezTo>
                  <a:pt x="7317901" y="704642"/>
                  <a:pt x="6254757" y="560008"/>
                  <a:pt x="5193240" y="423437"/>
                </a:cubicBezTo>
                <a:cubicBezTo>
                  <a:pt x="4099999" y="282709"/>
                  <a:pt x="3001062" y="150170"/>
                  <a:pt x="1890740" y="143745"/>
                </a:cubicBezTo>
                <a:cubicBezTo>
                  <a:pt x="1328868" y="140437"/>
                  <a:pt x="767453" y="169659"/>
                  <a:pt x="211644" y="231195"/>
                </a:cubicBezTo>
                <a:lnTo>
                  <a:pt x="0" y="258830"/>
                </a:lnTo>
                <a:lnTo>
                  <a:pt x="0" y="2439618"/>
                </a:lnTo>
                <a:lnTo>
                  <a:pt x="12188825" y="2439618"/>
                </a:lnTo>
                <a:close/>
              </a:path>
            </a:pathLst>
          </a:custGeom>
          <a:solidFill>
            <a:srgbClr val="1D955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 defTabSz="457109">
              <a:lnSpc>
                <a:spcPct val="100000"/>
              </a:lnSpc>
              <a:spcBef>
                <a:spcPts val="0"/>
              </a:spcBef>
            </a:pPr>
            <a:endParaRPr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6" name="Shape 1130"/>
          <p:cNvSpPr/>
          <p:nvPr userDrawn="1"/>
        </p:nvSpPr>
        <p:spPr>
          <a:xfrm flipH="1">
            <a:off x="-2" y="3708400"/>
            <a:ext cx="12188824" cy="3149600"/>
          </a:xfrm>
          <a:custGeom>
            <a:avLst/>
            <a:gdLst/>
            <a:ahLst/>
            <a:cxnLst/>
            <a:rect l="l" t="t" r="r" b="b"/>
            <a:pathLst>
              <a:path w="12188821" h="3200398">
                <a:moveTo>
                  <a:pt x="8630050" y="428"/>
                </a:moveTo>
                <a:cubicBezTo>
                  <a:pt x="6729651" y="-14511"/>
                  <a:pt x="4775286" y="365600"/>
                  <a:pt x="2833186" y="545362"/>
                </a:cubicBezTo>
                <a:cubicBezTo>
                  <a:pt x="1963961" y="625853"/>
                  <a:pt x="1082383" y="664236"/>
                  <a:pt x="202183" y="660744"/>
                </a:cubicBezTo>
                <a:lnTo>
                  <a:pt x="0" y="657536"/>
                </a:lnTo>
                <a:lnTo>
                  <a:pt x="0" y="3200398"/>
                </a:lnTo>
                <a:lnTo>
                  <a:pt x="12188821" y="3200398"/>
                </a:lnTo>
                <a:lnTo>
                  <a:pt x="12188821" y="525726"/>
                </a:lnTo>
                <a:lnTo>
                  <a:pt x="12011104" y="496984"/>
                </a:lnTo>
                <a:cubicBezTo>
                  <a:pt x="11499700" y="404449"/>
                  <a:pt x="11023498" y="264405"/>
                  <a:pt x="10510008" y="169101"/>
                </a:cubicBezTo>
                <a:cubicBezTo>
                  <a:pt x="9890987" y="54281"/>
                  <a:pt x="9263516" y="5407"/>
                  <a:pt x="8630050" y="428"/>
                </a:cubicBezTo>
                <a:close/>
              </a:path>
            </a:pathLst>
          </a:custGeom>
          <a:gradFill flip="none" rotWithShape="1">
            <a:gsLst>
              <a:gs pos="100000">
                <a:srgbClr val="6CC24A"/>
              </a:gs>
              <a:gs pos="0">
                <a:srgbClr val="15602F"/>
              </a:gs>
            </a:gsLst>
            <a:lin ang="16200000" scaled="0"/>
            <a:tileRect/>
          </a:gra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defTabSz="457109"/>
            <a:endParaRPr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48486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453724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ge_Content_Planes - 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64" y="4782403"/>
            <a:ext cx="12189016" cy="2075597"/>
            <a:chOff x="-64" y="4782403"/>
            <a:chExt cx="12189016" cy="2075597"/>
          </a:xfrm>
        </p:grpSpPr>
        <p:sp>
          <p:nvSpPr>
            <p:cNvPr id="381" name="Freeform 380"/>
            <p:cNvSpPr/>
            <p:nvPr userDrawn="1"/>
          </p:nvSpPr>
          <p:spPr>
            <a:xfrm>
              <a:off x="-64" y="5162698"/>
              <a:ext cx="12188952" cy="1140767"/>
            </a:xfrm>
            <a:custGeom>
              <a:avLst/>
              <a:gdLst>
                <a:gd name="connsiteX0" fmla="*/ 4800991 w 12188952"/>
                <a:gd name="connsiteY0" fmla="*/ 188 h 1140767"/>
                <a:gd name="connsiteX1" fmla="*/ 8852855 w 12188952"/>
                <a:gd name="connsiteY1" fmla="*/ 239092 h 1140767"/>
                <a:gd name="connsiteX2" fmla="*/ 12005258 w 12188952"/>
                <a:gd name="connsiteY2" fmla="*/ 258334 h 1140767"/>
                <a:gd name="connsiteX3" fmla="*/ 12188952 w 12188952"/>
                <a:gd name="connsiteY3" fmla="*/ 248362 h 1140767"/>
                <a:gd name="connsiteX4" fmla="*/ 12188952 w 12188952"/>
                <a:gd name="connsiteY4" fmla="*/ 1140060 h 1140767"/>
                <a:gd name="connsiteX5" fmla="*/ 0 w 12188952"/>
                <a:gd name="connsiteY5" fmla="*/ 1140767 h 1140767"/>
                <a:gd name="connsiteX6" fmla="*/ 0 w 12188952"/>
                <a:gd name="connsiteY6" fmla="*/ 113937 h 1140767"/>
                <a:gd name="connsiteX7" fmla="*/ 1133799 w 12188952"/>
                <a:gd name="connsiteY7" fmla="*/ 232165 h 1140767"/>
                <a:gd name="connsiteX8" fmla="*/ 2070181 w 12188952"/>
                <a:gd name="connsiteY8" fmla="*/ 250010 h 1140767"/>
                <a:gd name="connsiteX9" fmla="*/ 3486946 w 12188952"/>
                <a:gd name="connsiteY9" fmla="*/ 74135 h 1140767"/>
                <a:gd name="connsiteX10" fmla="*/ 4800991 w 12188952"/>
                <a:gd name="connsiteY10" fmla="*/ 188 h 11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952" h="1140767">
                  <a:moveTo>
                    <a:pt x="4800991" y="188"/>
                  </a:moveTo>
                  <a:cubicBezTo>
                    <a:pt x="6129323" y="-6361"/>
                    <a:pt x="7495376" y="160283"/>
                    <a:pt x="8852855" y="239092"/>
                  </a:cubicBezTo>
                  <a:cubicBezTo>
                    <a:pt x="9894397" y="299585"/>
                    <a:pt x="10961315" y="305826"/>
                    <a:pt x="12005258" y="258334"/>
                  </a:cubicBezTo>
                  <a:lnTo>
                    <a:pt x="12188952" y="248362"/>
                  </a:lnTo>
                  <a:lnTo>
                    <a:pt x="12188952" y="1140060"/>
                  </a:lnTo>
                  <a:lnTo>
                    <a:pt x="0" y="1140767"/>
                  </a:lnTo>
                  <a:lnTo>
                    <a:pt x="0" y="113937"/>
                  </a:lnTo>
                  <a:lnTo>
                    <a:pt x="1133799" y="232165"/>
                  </a:lnTo>
                  <a:cubicBezTo>
                    <a:pt x="1435563" y="262103"/>
                    <a:pt x="1758054" y="268267"/>
                    <a:pt x="2070181" y="250010"/>
                  </a:cubicBezTo>
                  <a:cubicBezTo>
                    <a:pt x="2576169" y="220424"/>
                    <a:pt x="3008392" y="129845"/>
                    <a:pt x="3486946" y="74135"/>
                  </a:cubicBezTo>
                  <a:cubicBezTo>
                    <a:pt x="3919627" y="23797"/>
                    <a:pt x="4358213" y="2371"/>
                    <a:pt x="4800991" y="188"/>
                  </a:cubicBez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82" name="Shape 1110"/>
            <p:cNvSpPr/>
            <p:nvPr userDrawn="1"/>
          </p:nvSpPr>
          <p:spPr>
            <a:xfrm>
              <a:off x="10495625" y="5185493"/>
              <a:ext cx="189087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3" name="Freeform 382"/>
            <p:cNvSpPr/>
            <p:nvPr userDrawn="1"/>
          </p:nvSpPr>
          <p:spPr>
            <a:xfrm>
              <a:off x="1876" y="5159906"/>
              <a:ext cx="12187012" cy="1698094"/>
            </a:xfrm>
            <a:custGeom>
              <a:avLst/>
              <a:gdLst>
                <a:gd name="connsiteX0" fmla="*/ 8769193 w 12187012"/>
                <a:gd name="connsiteY0" fmla="*/ 426 h 1698094"/>
                <a:gd name="connsiteX1" fmla="*/ 10167414 w 12187012"/>
                <a:gd name="connsiteY1" fmla="*/ 168110 h 1698094"/>
                <a:gd name="connsiteX2" fmla="*/ 11674936 w 12187012"/>
                <a:gd name="connsiteY2" fmla="*/ 566923 h 1698094"/>
                <a:gd name="connsiteX3" fmla="*/ 12177254 w 12187012"/>
                <a:gd name="connsiteY3" fmla="*/ 587672 h 1698094"/>
                <a:gd name="connsiteX4" fmla="*/ 12187012 w 12187012"/>
                <a:gd name="connsiteY4" fmla="*/ 586874 h 1698094"/>
                <a:gd name="connsiteX5" fmla="*/ 12187012 w 12187012"/>
                <a:gd name="connsiteY5" fmla="*/ 1698094 h 1698094"/>
                <a:gd name="connsiteX6" fmla="*/ 0 w 12187012"/>
                <a:gd name="connsiteY6" fmla="*/ 1698094 h 1698094"/>
                <a:gd name="connsiteX7" fmla="*/ 2665 w 12187012"/>
                <a:gd name="connsiteY7" fmla="*/ 437535 h 1698094"/>
                <a:gd name="connsiteX8" fmla="*/ 4457770 w 12187012"/>
                <a:gd name="connsiteY8" fmla="*/ 542163 h 1698094"/>
                <a:gd name="connsiteX9" fmla="*/ 8769193 w 12187012"/>
                <a:gd name="connsiteY9" fmla="*/ 426 h 16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7012" h="1698094">
                  <a:moveTo>
                    <a:pt x="8769193" y="426"/>
                  </a:moveTo>
                  <a:cubicBezTo>
                    <a:pt x="9240335" y="5377"/>
                    <a:pt x="9707016" y="53964"/>
                    <a:pt x="10167414" y="168110"/>
                  </a:cubicBezTo>
                  <a:cubicBezTo>
                    <a:pt x="10676624" y="294436"/>
                    <a:pt x="11136535" y="499833"/>
                    <a:pt x="11674936" y="566923"/>
                  </a:cubicBezTo>
                  <a:cubicBezTo>
                    <a:pt x="11840997" y="587622"/>
                    <a:pt x="12009815" y="594478"/>
                    <a:pt x="12177254" y="587672"/>
                  </a:cubicBezTo>
                  <a:lnTo>
                    <a:pt x="12187012" y="586874"/>
                  </a:lnTo>
                  <a:lnTo>
                    <a:pt x="12187012" y="1698094"/>
                  </a:lnTo>
                  <a:lnTo>
                    <a:pt x="0" y="1698094"/>
                  </a:lnTo>
                  <a:lnTo>
                    <a:pt x="2665" y="437535"/>
                  </a:lnTo>
                  <a:cubicBezTo>
                    <a:pt x="1454401" y="689256"/>
                    <a:pt x="2980087" y="725064"/>
                    <a:pt x="4457770" y="542163"/>
                  </a:cubicBezTo>
                  <a:cubicBezTo>
                    <a:pt x="5902209" y="363456"/>
                    <a:pt x="7355769" y="-14424"/>
                    <a:pt x="8769193" y="426"/>
                  </a:cubicBez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84" name="Shape 1093"/>
            <p:cNvSpPr/>
            <p:nvPr/>
          </p:nvSpPr>
          <p:spPr>
            <a:xfrm>
              <a:off x="7607538" y="5642742"/>
              <a:ext cx="217273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5" name="Shape 1094"/>
            <p:cNvSpPr/>
            <p:nvPr/>
          </p:nvSpPr>
          <p:spPr>
            <a:xfrm>
              <a:off x="7297413" y="5470983"/>
              <a:ext cx="402571" cy="53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6" name="Shape 1095"/>
            <p:cNvSpPr/>
            <p:nvPr/>
          </p:nvSpPr>
          <p:spPr>
            <a:xfrm>
              <a:off x="6880649" y="5253080"/>
              <a:ext cx="481194" cy="7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7" name="Shape 1096"/>
            <p:cNvSpPr/>
            <p:nvPr/>
          </p:nvSpPr>
          <p:spPr>
            <a:xfrm>
              <a:off x="6741196" y="5600789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8" name="Shape 1097"/>
            <p:cNvSpPr/>
            <p:nvPr/>
          </p:nvSpPr>
          <p:spPr>
            <a:xfrm>
              <a:off x="6616158" y="5471946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9" name="Shape 1098"/>
            <p:cNvSpPr/>
            <p:nvPr/>
          </p:nvSpPr>
          <p:spPr>
            <a:xfrm>
              <a:off x="7209248" y="5638595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4" name="Shape 1122"/>
            <p:cNvSpPr/>
            <p:nvPr/>
          </p:nvSpPr>
          <p:spPr>
            <a:xfrm>
              <a:off x="680764" y="5740081"/>
              <a:ext cx="165718" cy="24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87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7" name="Shape 1130"/>
            <p:cNvSpPr/>
            <p:nvPr/>
          </p:nvSpPr>
          <p:spPr>
            <a:xfrm>
              <a:off x="7722550" y="5549569"/>
              <a:ext cx="241014" cy="392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9" name="Shape 1094"/>
            <p:cNvSpPr/>
            <p:nvPr userDrawn="1"/>
          </p:nvSpPr>
          <p:spPr>
            <a:xfrm>
              <a:off x="11211040" y="5156271"/>
              <a:ext cx="271966" cy="35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0" name="Shape 1095"/>
            <p:cNvSpPr/>
            <p:nvPr userDrawn="1"/>
          </p:nvSpPr>
          <p:spPr>
            <a:xfrm>
              <a:off x="11723837" y="4964442"/>
              <a:ext cx="325082" cy="50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1" name="Shape 1097"/>
            <p:cNvSpPr/>
            <p:nvPr userDrawn="1"/>
          </p:nvSpPr>
          <p:spPr>
            <a:xfrm>
              <a:off x="6895724" y="5074829"/>
              <a:ext cx="246798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2" name="Shape 1098"/>
            <p:cNvSpPr/>
            <p:nvPr userDrawn="1"/>
          </p:nvSpPr>
          <p:spPr>
            <a:xfrm>
              <a:off x="11621098" y="5220303"/>
              <a:ext cx="189086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3" name="Shape 1099"/>
            <p:cNvSpPr/>
            <p:nvPr userDrawn="1"/>
          </p:nvSpPr>
          <p:spPr>
            <a:xfrm>
              <a:off x="5312852" y="4921846"/>
              <a:ext cx="212518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4" name="Shape 1102"/>
            <p:cNvSpPr/>
            <p:nvPr userDrawn="1"/>
          </p:nvSpPr>
          <p:spPr>
            <a:xfrm>
              <a:off x="6036611" y="4982627"/>
              <a:ext cx="278631" cy="267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5" name="Shape 1103"/>
            <p:cNvSpPr/>
            <p:nvPr userDrawn="1"/>
          </p:nvSpPr>
          <p:spPr>
            <a:xfrm>
              <a:off x="6540267" y="4892726"/>
              <a:ext cx="278631" cy="38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6" name="Shape 1104"/>
            <p:cNvSpPr/>
            <p:nvPr userDrawn="1"/>
          </p:nvSpPr>
          <p:spPr>
            <a:xfrm>
              <a:off x="6437051" y="5083937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7" name="Shape 1106"/>
            <p:cNvSpPr/>
            <p:nvPr userDrawn="1"/>
          </p:nvSpPr>
          <p:spPr>
            <a:xfrm>
              <a:off x="5510614" y="5009668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8" name="Shape 1107"/>
            <p:cNvSpPr/>
            <p:nvPr userDrawn="1"/>
          </p:nvSpPr>
          <p:spPr>
            <a:xfrm>
              <a:off x="6195755" y="5066242"/>
              <a:ext cx="191584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9" name="Shape 1109"/>
            <p:cNvSpPr/>
            <p:nvPr userDrawn="1"/>
          </p:nvSpPr>
          <p:spPr>
            <a:xfrm>
              <a:off x="2495141" y="5195669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0" name="Shape 1111"/>
            <p:cNvSpPr/>
            <p:nvPr userDrawn="1"/>
          </p:nvSpPr>
          <p:spPr>
            <a:xfrm>
              <a:off x="2679633" y="5017020"/>
              <a:ext cx="246798" cy="344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1" name="Shape 1112"/>
            <p:cNvSpPr/>
            <p:nvPr userDrawn="1"/>
          </p:nvSpPr>
          <p:spPr>
            <a:xfrm>
              <a:off x="3543096" y="4961277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2" name="Shape 1113"/>
            <p:cNvSpPr/>
            <p:nvPr userDrawn="1"/>
          </p:nvSpPr>
          <p:spPr>
            <a:xfrm>
              <a:off x="2999540" y="5064579"/>
              <a:ext cx="246798" cy="286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3" name="Shape 1116"/>
            <p:cNvSpPr/>
            <p:nvPr userDrawn="1"/>
          </p:nvSpPr>
          <p:spPr>
            <a:xfrm>
              <a:off x="3739543" y="5046703"/>
              <a:ext cx="147134" cy="226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4" name="Shape 1118"/>
            <p:cNvSpPr/>
            <p:nvPr userDrawn="1"/>
          </p:nvSpPr>
          <p:spPr>
            <a:xfrm>
              <a:off x="1483797" y="5346612"/>
              <a:ext cx="95654" cy="8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5" name="Shape 1119"/>
            <p:cNvSpPr/>
            <p:nvPr userDrawn="1"/>
          </p:nvSpPr>
          <p:spPr>
            <a:xfrm>
              <a:off x="1543671" y="5198519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6" name="Shape 1120"/>
            <p:cNvSpPr/>
            <p:nvPr userDrawn="1"/>
          </p:nvSpPr>
          <p:spPr>
            <a:xfrm>
              <a:off x="1711822" y="5264265"/>
              <a:ext cx="191585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7" name="Shape 1121"/>
            <p:cNvSpPr/>
            <p:nvPr userDrawn="1"/>
          </p:nvSpPr>
          <p:spPr>
            <a:xfrm>
              <a:off x="2419978" y="5314359"/>
              <a:ext cx="79642" cy="7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8" name="Shape 1122"/>
            <p:cNvSpPr/>
            <p:nvPr userDrawn="1"/>
          </p:nvSpPr>
          <p:spPr>
            <a:xfrm>
              <a:off x="863280" y="5252138"/>
              <a:ext cx="146124" cy="163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9" name="Shape 1123"/>
            <p:cNvSpPr/>
            <p:nvPr userDrawn="1"/>
          </p:nvSpPr>
          <p:spPr>
            <a:xfrm>
              <a:off x="928978" y="5114810"/>
              <a:ext cx="311788" cy="298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0" name="Shape 1124"/>
            <p:cNvSpPr/>
            <p:nvPr userDrawn="1"/>
          </p:nvSpPr>
          <p:spPr>
            <a:xfrm>
              <a:off x="354677" y="5092963"/>
              <a:ext cx="321269" cy="30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1" name="Shape 1125"/>
            <p:cNvSpPr/>
            <p:nvPr userDrawn="1"/>
          </p:nvSpPr>
          <p:spPr>
            <a:xfrm>
              <a:off x="70315" y="4890168"/>
              <a:ext cx="396328" cy="49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2" name="Shape 1126"/>
            <p:cNvSpPr/>
            <p:nvPr userDrawn="1"/>
          </p:nvSpPr>
          <p:spPr>
            <a:xfrm>
              <a:off x="4093428" y="5001883"/>
              <a:ext cx="194557" cy="20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3" name="Shape 1127"/>
            <p:cNvSpPr/>
            <p:nvPr userDrawn="1"/>
          </p:nvSpPr>
          <p:spPr>
            <a:xfrm>
              <a:off x="4693225" y="4891195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4" name="Shape 1128"/>
            <p:cNvSpPr/>
            <p:nvPr userDrawn="1"/>
          </p:nvSpPr>
          <p:spPr>
            <a:xfrm>
              <a:off x="4600130" y="4992785"/>
              <a:ext cx="194557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5" name="Shape 1130"/>
            <p:cNvSpPr/>
            <p:nvPr userDrawn="1"/>
          </p:nvSpPr>
          <p:spPr>
            <a:xfrm>
              <a:off x="11132938" y="5246636"/>
              <a:ext cx="162822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7" name="Shape 1124"/>
            <p:cNvSpPr/>
            <p:nvPr/>
          </p:nvSpPr>
          <p:spPr>
            <a:xfrm>
              <a:off x="140677" y="5239334"/>
              <a:ext cx="364345" cy="455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8" name="Shape 1123"/>
            <p:cNvSpPr/>
            <p:nvPr/>
          </p:nvSpPr>
          <p:spPr>
            <a:xfrm>
              <a:off x="408554" y="5367929"/>
              <a:ext cx="374631" cy="359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9" name="Shape 1110"/>
            <p:cNvSpPr/>
            <p:nvPr/>
          </p:nvSpPr>
          <p:spPr>
            <a:xfrm>
              <a:off x="2059233" y="5447956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0" name="Shape 1112"/>
            <p:cNvSpPr/>
            <p:nvPr/>
          </p:nvSpPr>
          <p:spPr>
            <a:xfrm>
              <a:off x="3121199" y="5339916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1" name="Shape 1115"/>
            <p:cNvSpPr/>
            <p:nvPr/>
          </p:nvSpPr>
          <p:spPr>
            <a:xfrm>
              <a:off x="3331596" y="5442836"/>
              <a:ext cx="21629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2" name="Shape 1117"/>
            <p:cNvSpPr/>
            <p:nvPr/>
          </p:nvSpPr>
          <p:spPr>
            <a:xfrm>
              <a:off x="1943439" y="5497929"/>
              <a:ext cx="190918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3" name="Shape 1118"/>
            <p:cNvSpPr/>
            <p:nvPr/>
          </p:nvSpPr>
          <p:spPr>
            <a:xfrm>
              <a:off x="847043" y="5612161"/>
              <a:ext cx="141591" cy="12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64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4" name="Shape 1119"/>
            <p:cNvSpPr/>
            <p:nvPr/>
          </p:nvSpPr>
          <p:spPr>
            <a:xfrm>
              <a:off x="1117885" y="5294538"/>
              <a:ext cx="326355" cy="442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5" name="Shape 1120"/>
            <p:cNvSpPr/>
            <p:nvPr/>
          </p:nvSpPr>
          <p:spPr>
            <a:xfrm>
              <a:off x="1380175" y="5472810"/>
              <a:ext cx="283590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6" name="Shape 1126"/>
            <p:cNvSpPr/>
            <p:nvPr/>
          </p:nvSpPr>
          <p:spPr>
            <a:xfrm>
              <a:off x="3715652" y="5397690"/>
              <a:ext cx="287990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7" name="Shape 1131"/>
            <p:cNvSpPr/>
            <p:nvPr/>
          </p:nvSpPr>
          <p:spPr>
            <a:xfrm>
              <a:off x="3930064" y="5496986"/>
              <a:ext cx="205996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8" name="Shape 1110"/>
            <p:cNvSpPr/>
            <p:nvPr userDrawn="1"/>
          </p:nvSpPr>
          <p:spPr>
            <a:xfrm>
              <a:off x="2617449" y="5329295"/>
              <a:ext cx="246799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9" name="Shape 1111"/>
            <p:cNvSpPr/>
            <p:nvPr/>
          </p:nvSpPr>
          <p:spPr>
            <a:xfrm>
              <a:off x="2966560" y="5366047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0" name="Shape 1103"/>
            <p:cNvSpPr/>
            <p:nvPr/>
          </p:nvSpPr>
          <p:spPr>
            <a:xfrm>
              <a:off x="7166276" y="4925034"/>
              <a:ext cx="412438" cy="56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1" name="Shape 1109"/>
            <p:cNvSpPr/>
            <p:nvPr userDrawn="1"/>
          </p:nvSpPr>
          <p:spPr>
            <a:xfrm>
              <a:off x="8533799" y="4935651"/>
              <a:ext cx="279891" cy="35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2" name="Shape 1110"/>
            <p:cNvSpPr/>
            <p:nvPr userDrawn="1"/>
          </p:nvSpPr>
          <p:spPr>
            <a:xfrm>
              <a:off x="8083027" y="4838879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3" name="Shape 1112"/>
            <p:cNvSpPr/>
            <p:nvPr userDrawn="1"/>
          </p:nvSpPr>
          <p:spPr>
            <a:xfrm>
              <a:off x="9126273" y="4841907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4" name="Shape 1113"/>
            <p:cNvSpPr/>
            <p:nvPr userDrawn="1"/>
          </p:nvSpPr>
          <p:spPr>
            <a:xfrm>
              <a:off x="8830383" y="4897983"/>
              <a:ext cx="279890" cy="42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5" name="Shape 1114"/>
            <p:cNvSpPr/>
            <p:nvPr userDrawn="1"/>
          </p:nvSpPr>
          <p:spPr>
            <a:xfrm>
              <a:off x="9672531" y="4969255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6" name="Shape 1115"/>
            <p:cNvSpPr/>
            <p:nvPr userDrawn="1"/>
          </p:nvSpPr>
          <p:spPr>
            <a:xfrm>
              <a:off x="9353774" y="5022741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7" name="Shape 1116"/>
            <p:cNvSpPr/>
            <p:nvPr userDrawn="1"/>
          </p:nvSpPr>
          <p:spPr>
            <a:xfrm>
              <a:off x="9593847" y="5068551"/>
              <a:ext cx="166863" cy="33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8" name="Shape 1117"/>
            <p:cNvSpPr/>
            <p:nvPr userDrawn="1"/>
          </p:nvSpPr>
          <p:spPr>
            <a:xfrm>
              <a:off x="8032680" y="5038771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9" name="Shape 1131"/>
            <p:cNvSpPr/>
            <p:nvPr userDrawn="1"/>
          </p:nvSpPr>
          <p:spPr>
            <a:xfrm>
              <a:off x="10004628" y="5121016"/>
              <a:ext cx="157825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50" name="Shape 1111"/>
            <p:cNvSpPr/>
            <p:nvPr userDrawn="1"/>
          </p:nvSpPr>
          <p:spPr>
            <a:xfrm>
              <a:off x="8670049" y="4782403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1" name="Shape 1110"/>
            <p:cNvSpPr/>
            <p:nvPr userDrawn="1"/>
          </p:nvSpPr>
          <p:spPr>
            <a:xfrm>
              <a:off x="10262340" y="5319418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2" name="Shape 1114"/>
            <p:cNvSpPr/>
            <p:nvPr userDrawn="1"/>
          </p:nvSpPr>
          <p:spPr>
            <a:xfrm>
              <a:off x="11851844" y="5449794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3" name="Shape 1115"/>
            <p:cNvSpPr/>
            <p:nvPr userDrawn="1"/>
          </p:nvSpPr>
          <p:spPr>
            <a:xfrm>
              <a:off x="11533087" y="5503280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4" name="Shape 1117"/>
            <p:cNvSpPr/>
            <p:nvPr userDrawn="1"/>
          </p:nvSpPr>
          <p:spPr>
            <a:xfrm>
              <a:off x="10211993" y="5519310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5" name="Shape 1111"/>
            <p:cNvSpPr/>
            <p:nvPr userDrawn="1"/>
          </p:nvSpPr>
          <p:spPr>
            <a:xfrm>
              <a:off x="10849362" y="5262942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6" name="Freeform 455"/>
            <p:cNvSpPr/>
            <p:nvPr userDrawn="1"/>
          </p:nvSpPr>
          <p:spPr>
            <a:xfrm>
              <a:off x="0" y="5646706"/>
              <a:ext cx="12188952" cy="1211294"/>
            </a:xfrm>
            <a:custGeom>
              <a:avLst/>
              <a:gdLst>
                <a:gd name="connsiteX0" fmla="*/ 3098577 w 12188952"/>
                <a:gd name="connsiteY0" fmla="*/ 712 h 1211294"/>
                <a:gd name="connsiteX1" fmla="*/ 5043315 w 12188952"/>
                <a:gd name="connsiteY1" fmla="*/ 47561 h 1211294"/>
                <a:gd name="connsiteX2" fmla="*/ 10212949 w 12188952"/>
                <a:gd name="connsiteY2" fmla="*/ 356170 h 1211294"/>
                <a:gd name="connsiteX3" fmla="*/ 11849001 w 12188952"/>
                <a:gd name="connsiteY3" fmla="*/ 256729 h 1211294"/>
                <a:gd name="connsiteX4" fmla="*/ 12188952 w 12188952"/>
                <a:gd name="connsiteY4" fmla="*/ 214285 h 1211294"/>
                <a:gd name="connsiteX5" fmla="*/ 12188952 w 12188952"/>
                <a:gd name="connsiteY5" fmla="*/ 1211294 h 1211294"/>
                <a:gd name="connsiteX6" fmla="*/ 0 w 12188952"/>
                <a:gd name="connsiteY6" fmla="*/ 1211294 h 1211294"/>
                <a:gd name="connsiteX7" fmla="*/ 0 w 12188952"/>
                <a:gd name="connsiteY7" fmla="*/ 175115 h 1211294"/>
                <a:gd name="connsiteX8" fmla="*/ 506734 w 12188952"/>
                <a:gd name="connsiteY8" fmla="*/ 124695 h 1211294"/>
                <a:gd name="connsiteX9" fmla="*/ 3098577 w 12188952"/>
                <a:gd name="connsiteY9" fmla="*/ 712 h 121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8952" h="1211294">
                  <a:moveTo>
                    <a:pt x="3098577" y="712"/>
                  </a:moveTo>
                  <a:cubicBezTo>
                    <a:pt x="3747109" y="-3640"/>
                    <a:pt x="4395661" y="11983"/>
                    <a:pt x="5043315" y="47561"/>
                  </a:cubicBezTo>
                  <a:cubicBezTo>
                    <a:pt x="6765753" y="142323"/>
                    <a:pt x="8482970" y="378880"/>
                    <a:pt x="10212949" y="356170"/>
                  </a:cubicBezTo>
                  <a:cubicBezTo>
                    <a:pt x="10759442" y="348993"/>
                    <a:pt x="11305608" y="315814"/>
                    <a:pt x="11849001" y="256729"/>
                  </a:cubicBezTo>
                  <a:lnTo>
                    <a:pt x="12188952" y="214285"/>
                  </a:lnTo>
                  <a:lnTo>
                    <a:pt x="12188952" y="1211294"/>
                  </a:lnTo>
                  <a:lnTo>
                    <a:pt x="0" y="1211294"/>
                  </a:lnTo>
                  <a:lnTo>
                    <a:pt x="0" y="175115"/>
                  </a:lnTo>
                  <a:lnTo>
                    <a:pt x="506734" y="124695"/>
                  </a:lnTo>
                  <a:cubicBezTo>
                    <a:pt x="1369195" y="47828"/>
                    <a:pt x="2233868" y="6515"/>
                    <a:pt x="3098577" y="71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5303520" cy="309396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 userDrawn="1">
            <p:ph sz="quarter" idx="12"/>
          </p:nvPr>
        </p:nvSpPr>
        <p:spPr>
          <a:xfrm>
            <a:off x="6313932" y="1764284"/>
            <a:ext cx="5303520" cy="309396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3409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ge_Content_Planes -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1527441"/>
            <a:ext cx="12189016" cy="5330559"/>
            <a:chOff x="0" y="1527441"/>
            <a:chExt cx="12189016" cy="5330559"/>
          </a:xfrm>
        </p:grpSpPr>
        <p:sp>
          <p:nvSpPr>
            <p:cNvPr id="141" name="Freeform 140"/>
            <p:cNvSpPr/>
            <p:nvPr userDrawn="1"/>
          </p:nvSpPr>
          <p:spPr>
            <a:xfrm>
              <a:off x="0" y="1907736"/>
              <a:ext cx="12188952" cy="1140767"/>
            </a:xfrm>
            <a:custGeom>
              <a:avLst/>
              <a:gdLst>
                <a:gd name="connsiteX0" fmla="*/ 4800991 w 12188952"/>
                <a:gd name="connsiteY0" fmla="*/ 188 h 1140767"/>
                <a:gd name="connsiteX1" fmla="*/ 8852855 w 12188952"/>
                <a:gd name="connsiteY1" fmla="*/ 239092 h 1140767"/>
                <a:gd name="connsiteX2" fmla="*/ 12005258 w 12188952"/>
                <a:gd name="connsiteY2" fmla="*/ 258334 h 1140767"/>
                <a:gd name="connsiteX3" fmla="*/ 12188952 w 12188952"/>
                <a:gd name="connsiteY3" fmla="*/ 248362 h 1140767"/>
                <a:gd name="connsiteX4" fmla="*/ 12188952 w 12188952"/>
                <a:gd name="connsiteY4" fmla="*/ 1140060 h 1140767"/>
                <a:gd name="connsiteX5" fmla="*/ 0 w 12188952"/>
                <a:gd name="connsiteY5" fmla="*/ 1140767 h 1140767"/>
                <a:gd name="connsiteX6" fmla="*/ 0 w 12188952"/>
                <a:gd name="connsiteY6" fmla="*/ 113937 h 1140767"/>
                <a:gd name="connsiteX7" fmla="*/ 1133799 w 12188952"/>
                <a:gd name="connsiteY7" fmla="*/ 232165 h 1140767"/>
                <a:gd name="connsiteX8" fmla="*/ 2070181 w 12188952"/>
                <a:gd name="connsiteY8" fmla="*/ 250010 h 1140767"/>
                <a:gd name="connsiteX9" fmla="*/ 3486946 w 12188952"/>
                <a:gd name="connsiteY9" fmla="*/ 74135 h 1140767"/>
                <a:gd name="connsiteX10" fmla="*/ 4800991 w 12188952"/>
                <a:gd name="connsiteY10" fmla="*/ 188 h 11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952" h="1140767">
                  <a:moveTo>
                    <a:pt x="4800991" y="188"/>
                  </a:moveTo>
                  <a:cubicBezTo>
                    <a:pt x="6129323" y="-6361"/>
                    <a:pt x="7495376" y="160283"/>
                    <a:pt x="8852855" y="239092"/>
                  </a:cubicBezTo>
                  <a:cubicBezTo>
                    <a:pt x="9894397" y="299585"/>
                    <a:pt x="10961315" y="305826"/>
                    <a:pt x="12005258" y="258334"/>
                  </a:cubicBezTo>
                  <a:lnTo>
                    <a:pt x="12188952" y="248362"/>
                  </a:lnTo>
                  <a:lnTo>
                    <a:pt x="12188952" y="1140060"/>
                  </a:lnTo>
                  <a:lnTo>
                    <a:pt x="0" y="1140767"/>
                  </a:lnTo>
                  <a:lnTo>
                    <a:pt x="0" y="113937"/>
                  </a:lnTo>
                  <a:lnTo>
                    <a:pt x="1133799" y="232165"/>
                  </a:lnTo>
                  <a:cubicBezTo>
                    <a:pt x="1435563" y="262103"/>
                    <a:pt x="1758054" y="268267"/>
                    <a:pt x="2070181" y="250010"/>
                  </a:cubicBezTo>
                  <a:cubicBezTo>
                    <a:pt x="2576169" y="220424"/>
                    <a:pt x="3008392" y="129845"/>
                    <a:pt x="3486946" y="74135"/>
                  </a:cubicBezTo>
                  <a:cubicBezTo>
                    <a:pt x="3919627" y="23797"/>
                    <a:pt x="4358213" y="2371"/>
                    <a:pt x="4800991" y="188"/>
                  </a:cubicBez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1131"/>
            <p:cNvSpPr/>
            <p:nvPr userDrawn="1"/>
          </p:nvSpPr>
          <p:spPr>
            <a:xfrm>
              <a:off x="3972397" y="2254253"/>
              <a:ext cx="205996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1110"/>
            <p:cNvSpPr/>
            <p:nvPr userDrawn="1"/>
          </p:nvSpPr>
          <p:spPr>
            <a:xfrm>
              <a:off x="10495689" y="1930531"/>
              <a:ext cx="189087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Freeform 142"/>
            <p:cNvSpPr/>
            <p:nvPr userDrawn="1"/>
          </p:nvSpPr>
          <p:spPr>
            <a:xfrm>
              <a:off x="1940" y="1904944"/>
              <a:ext cx="12187012" cy="1698094"/>
            </a:xfrm>
            <a:custGeom>
              <a:avLst/>
              <a:gdLst>
                <a:gd name="connsiteX0" fmla="*/ 8769193 w 12187012"/>
                <a:gd name="connsiteY0" fmla="*/ 426 h 1698094"/>
                <a:gd name="connsiteX1" fmla="*/ 10167414 w 12187012"/>
                <a:gd name="connsiteY1" fmla="*/ 168110 h 1698094"/>
                <a:gd name="connsiteX2" fmla="*/ 11674936 w 12187012"/>
                <a:gd name="connsiteY2" fmla="*/ 566923 h 1698094"/>
                <a:gd name="connsiteX3" fmla="*/ 12177254 w 12187012"/>
                <a:gd name="connsiteY3" fmla="*/ 587672 h 1698094"/>
                <a:gd name="connsiteX4" fmla="*/ 12187012 w 12187012"/>
                <a:gd name="connsiteY4" fmla="*/ 586874 h 1698094"/>
                <a:gd name="connsiteX5" fmla="*/ 12187012 w 12187012"/>
                <a:gd name="connsiteY5" fmla="*/ 1698094 h 1698094"/>
                <a:gd name="connsiteX6" fmla="*/ 0 w 12187012"/>
                <a:gd name="connsiteY6" fmla="*/ 1698094 h 1698094"/>
                <a:gd name="connsiteX7" fmla="*/ 2665 w 12187012"/>
                <a:gd name="connsiteY7" fmla="*/ 437535 h 1698094"/>
                <a:gd name="connsiteX8" fmla="*/ 4457770 w 12187012"/>
                <a:gd name="connsiteY8" fmla="*/ 542163 h 1698094"/>
                <a:gd name="connsiteX9" fmla="*/ 8769193 w 12187012"/>
                <a:gd name="connsiteY9" fmla="*/ 426 h 16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7012" h="1698094">
                  <a:moveTo>
                    <a:pt x="8769193" y="426"/>
                  </a:moveTo>
                  <a:cubicBezTo>
                    <a:pt x="9240335" y="5377"/>
                    <a:pt x="9707016" y="53964"/>
                    <a:pt x="10167414" y="168110"/>
                  </a:cubicBezTo>
                  <a:cubicBezTo>
                    <a:pt x="10676624" y="294436"/>
                    <a:pt x="11136535" y="499833"/>
                    <a:pt x="11674936" y="566923"/>
                  </a:cubicBezTo>
                  <a:cubicBezTo>
                    <a:pt x="11840997" y="587622"/>
                    <a:pt x="12009815" y="594478"/>
                    <a:pt x="12177254" y="587672"/>
                  </a:cubicBezTo>
                  <a:lnTo>
                    <a:pt x="12187012" y="586874"/>
                  </a:lnTo>
                  <a:lnTo>
                    <a:pt x="12187012" y="1698094"/>
                  </a:lnTo>
                  <a:lnTo>
                    <a:pt x="0" y="1698094"/>
                  </a:lnTo>
                  <a:lnTo>
                    <a:pt x="2665" y="437535"/>
                  </a:lnTo>
                  <a:cubicBezTo>
                    <a:pt x="1454401" y="689256"/>
                    <a:pt x="2980087" y="725064"/>
                    <a:pt x="4457770" y="542163"/>
                  </a:cubicBezTo>
                  <a:cubicBezTo>
                    <a:pt x="5902209" y="363456"/>
                    <a:pt x="7355769" y="-14424"/>
                    <a:pt x="8769193" y="426"/>
                  </a:cubicBez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1093"/>
            <p:cNvSpPr/>
            <p:nvPr/>
          </p:nvSpPr>
          <p:spPr>
            <a:xfrm>
              <a:off x="7607602" y="2387780"/>
              <a:ext cx="217273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5" name="Shape 1094"/>
            <p:cNvSpPr/>
            <p:nvPr/>
          </p:nvSpPr>
          <p:spPr>
            <a:xfrm>
              <a:off x="7297477" y="2216021"/>
              <a:ext cx="402571" cy="53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6" name="Shape 1095"/>
            <p:cNvSpPr/>
            <p:nvPr/>
          </p:nvSpPr>
          <p:spPr>
            <a:xfrm>
              <a:off x="6880713" y="1998118"/>
              <a:ext cx="481194" cy="7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7" name="Shape 1096"/>
            <p:cNvSpPr/>
            <p:nvPr/>
          </p:nvSpPr>
          <p:spPr>
            <a:xfrm>
              <a:off x="6741260" y="2345827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69" name="Shape 1097"/>
            <p:cNvSpPr/>
            <p:nvPr/>
          </p:nvSpPr>
          <p:spPr>
            <a:xfrm>
              <a:off x="6616222" y="2216984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1" name="Shape 1098"/>
            <p:cNvSpPr/>
            <p:nvPr/>
          </p:nvSpPr>
          <p:spPr>
            <a:xfrm>
              <a:off x="7209312" y="2383633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6" name="Shape 1122"/>
            <p:cNvSpPr/>
            <p:nvPr/>
          </p:nvSpPr>
          <p:spPr>
            <a:xfrm>
              <a:off x="680828" y="2485119"/>
              <a:ext cx="165718" cy="24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87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9" name="Shape 1130"/>
            <p:cNvSpPr/>
            <p:nvPr/>
          </p:nvSpPr>
          <p:spPr>
            <a:xfrm>
              <a:off x="7722614" y="2294607"/>
              <a:ext cx="241014" cy="392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1" name="Shape 1094"/>
            <p:cNvSpPr/>
            <p:nvPr userDrawn="1"/>
          </p:nvSpPr>
          <p:spPr>
            <a:xfrm>
              <a:off x="11211104" y="1901309"/>
              <a:ext cx="271966" cy="35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2" name="Shape 1095"/>
            <p:cNvSpPr/>
            <p:nvPr userDrawn="1"/>
          </p:nvSpPr>
          <p:spPr>
            <a:xfrm>
              <a:off x="11723901" y="1709480"/>
              <a:ext cx="325082" cy="50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3" name="Shape 1097"/>
            <p:cNvSpPr/>
            <p:nvPr userDrawn="1"/>
          </p:nvSpPr>
          <p:spPr>
            <a:xfrm>
              <a:off x="6895788" y="1819867"/>
              <a:ext cx="246798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4" name="Shape 1098"/>
            <p:cNvSpPr/>
            <p:nvPr userDrawn="1"/>
          </p:nvSpPr>
          <p:spPr>
            <a:xfrm>
              <a:off x="11621162" y="1965341"/>
              <a:ext cx="189086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5" name="Shape 1099"/>
            <p:cNvSpPr/>
            <p:nvPr userDrawn="1"/>
          </p:nvSpPr>
          <p:spPr>
            <a:xfrm>
              <a:off x="5312916" y="1666884"/>
              <a:ext cx="212518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6" name="Shape 1102"/>
            <p:cNvSpPr/>
            <p:nvPr userDrawn="1"/>
          </p:nvSpPr>
          <p:spPr>
            <a:xfrm>
              <a:off x="6036675" y="1727665"/>
              <a:ext cx="278631" cy="267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7" name="Shape 1103"/>
            <p:cNvSpPr/>
            <p:nvPr userDrawn="1"/>
          </p:nvSpPr>
          <p:spPr>
            <a:xfrm>
              <a:off x="6540331" y="1637764"/>
              <a:ext cx="278631" cy="38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8" name="Shape 1104"/>
            <p:cNvSpPr/>
            <p:nvPr userDrawn="1"/>
          </p:nvSpPr>
          <p:spPr>
            <a:xfrm>
              <a:off x="6437115" y="1828975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9" name="Shape 1106"/>
            <p:cNvSpPr/>
            <p:nvPr userDrawn="1"/>
          </p:nvSpPr>
          <p:spPr>
            <a:xfrm>
              <a:off x="5510678" y="1754706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0" name="Shape 1107"/>
            <p:cNvSpPr/>
            <p:nvPr userDrawn="1"/>
          </p:nvSpPr>
          <p:spPr>
            <a:xfrm>
              <a:off x="6195819" y="1811280"/>
              <a:ext cx="191584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1" name="Shape 1109"/>
            <p:cNvSpPr/>
            <p:nvPr userDrawn="1"/>
          </p:nvSpPr>
          <p:spPr>
            <a:xfrm>
              <a:off x="2495205" y="1940707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2" name="Shape 1111"/>
            <p:cNvSpPr/>
            <p:nvPr userDrawn="1"/>
          </p:nvSpPr>
          <p:spPr>
            <a:xfrm>
              <a:off x="2679697" y="1762058"/>
              <a:ext cx="246798" cy="344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3" name="Shape 1112"/>
            <p:cNvSpPr/>
            <p:nvPr userDrawn="1"/>
          </p:nvSpPr>
          <p:spPr>
            <a:xfrm>
              <a:off x="3543160" y="1706315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4" name="Shape 1113"/>
            <p:cNvSpPr/>
            <p:nvPr userDrawn="1"/>
          </p:nvSpPr>
          <p:spPr>
            <a:xfrm>
              <a:off x="2999604" y="1809617"/>
              <a:ext cx="246798" cy="286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5" name="Shape 1116"/>
            <p:cNvSpPr/>
            <p:nvPr userDrawn="1"/>
          </p:nvSpPr>
          <p:spPr>
            <a:xfrm>
              <a:off x="3739607" y="1791741"/>
              <a:ext cx="147134" cy="226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6" name="Shape 1118"/>
            <p:cNvSpPr/>
            <p:nvPr userDrawn="1"/>
          </p:nvSpPr>
          <p:spPr>
            <a:xfrm>
              <a:off x="1483861" y="2091650"/>
              <a:ext cx="95654" cy="8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7" name="Shape 1119"/>
            <p:cNvSpPr/>
            <p:nvPr userDrawn="1"/>
          </p:nvSpPr>
          <p:spPr>
            <a:xfrm>
              <a:off x="1543735" y="1943557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8" name="Shape 1120"/>
            <p:cNvSpPr/>
            <p:nvPr userDrawn="1"/>
          </p:nvSpPr>
          <p:spPr>
            <a:xfrm>
              <a:off x="1711886" y="2009303"/>
              <a:ext cx="191585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9" name="Shape 1121"/>
            <p:cNvSpPr/>
            <p:nvPr userDrawn="1"/>
          </p:nvSpPr>
          <p:spPr>
            <a:xfrm>
              <a:off x="2420042" y="2059397"/>
              <a:ext cx="79642" cy="7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0" name="Shape 1122"/>
            <p:cNvSpPr/>
            <p:nvPr userDrawn="1"/>
          </p:nvSpPr>
          <p:spPr>
            <a:xfrm>
              <a:off x="863344" y="1997176"/>
              <a:ext cx="146124" cy="163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1" name="Shape 1123"/>
            <p:cNvSpPr/>
            <p:nvPr userDrawn="1"/>
          </p:nvSpPr>
          <p:spPr>
            <a:xfrm>
              <a:off x="929042" y="1859848"/>
              <a:ext cx="311788" cy="298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2" name="Shape 1124"/>
            <p:cNvSpPr/>
            <p:nvPr userDrawn="1"/>
          </p:nvSpPr>
          <p:spPr>
            <a:xfrm>
              <a:off x="354741" y="1838001"/>
              <a:ext cx="321269" cy="30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3" name="Shape 1125"/>
            <p:cNvSpPr/>
            <p:nvPr userDrawn="1"/>
          </p:nvSpPr>
          <p:spPr>
            <a:xfrm>
              <a:off x="70379" y="1635206"/>
              <a:ext cx="396328" cy="49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4" name="Shape 1126"/>
            <p:cNvSpPr/>
            <p:nvPr userDrawn="1"/>
          </p:nvSpPr>
          <p:spPr>
            <a:xfrm>
              <a:off x="4093492" y="1746921"/>
              <a:ext cx="194557" cy="20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5" name="Shape 1127"/>
            <p:cNvSpPr/>
            <p:nvPr userDrawn="1"/>
          </p:nvSpPr>
          <p:spPr>
            <a:xfrm>
              <a:off x="4693289" y="1636233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6" name="Shape 1128"/>
            <p:cNvSpPr/>
            <p:nvPr userDrawn="1"/>
          </p:nvSpPr>
          <p:spPr>
            <a:xfrm>
              <a:off x="4600194" y="1737823"/>
              <a:ext cx="194557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7" name="Shape 1130"/>
            <p:cNvSpPr/>
            <p:nvPr userDrawn="1"/>
          </p:nvSpPr>
          <p:spPr>
            <a:xfrm>
              <a:off x="11133002" y="1991674"/>
              <a:ext cx="162822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8" name="Shape 1132"/>
            <p:cNvSpPr/>
            <p:nvPr userDrawn="1"/>
          </p:nvSpPr>
          <p:spPr>
            <a:xfrm>
              <a:off x="5931574" y="1830054"/>
              <a:ext cx="131089" cy="125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9" name="Shape 1124"/>
            <p:cNvSpPr/>
            <p:nvPr/>
          </p:nvSpPr>
          <p:spPr>
            <a:xfrm>
              <a:off x="140741" y="1984372"/>
              <a:ext cx="364345" cy="455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0" name="Shape 1123"/>
            <p:cNvSpPr/>
            <p:nvPr/>
          </p:nvSpPr>
          <p:spPr>
            <a:xfrm>
              <a:off x="408618" y="2112967"/>
              <a:ext cx="374631" cy="359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1" name="Shape 1110"/>
            <p:cNvSpPr/>
            <p:nvPr/>
          </p:nvSpPr>
          <p:spPr>
            <a:xfrm>
              <a:off x="2059297" y="2192994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2" name="Shape 1112"/>
            <p:cNvSpPr/>
            <p:nvPr/>
          </p:nvSpPr>
          <p:spPr>
            <a:xfrm>
              <a:off x="3121263" y="2084954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3" name="Shape 1115"/>
            <p:cNvSpPr/>
            <p:nvPr/>
          </p:nvSpPr>
          <p:spPr>
            <a:xfrm>
              <a:off x="3331660" y="2187874"/>
              <a:ext cx="21629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4" name="Shape 1117"/>
            <p:cNvSpPr/>
            <p:nvPr/>
          </p:nvSpPr>
          <p:spPr>
            <a:xfrm>
              <a:off x="1943503" y="2242967"/>
              <a:ext cx="190918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5" name="Shape 1118"/>
            <p:cNvSpPr/>
            <p:nvPr/>
          </p:nvSpPr>
          <p:spPr>
            <a:xfrm>
              <a:off x="847107" y="2357199"/>
              <a:ext cx="141591" cy="12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6" name="Shape 1119"/>
            <p:cNvSpPr/>
            <p:nvPr/>
          </p:nvSpPr>
          <p:spPr>
            <a:xfrm>
              <a:off x="1117949" y="2039576"/>
              <a:ext cx="326355" cy="442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7" name="Shape 1120"/>
            <p:cNvSpPr/>
            <p:nvPr/>
          </p:nvSpPr>
          <p:spPr>
            <a:xfrm>
              <a:off x="1380239" y="2217848"/>
              <a:ext cx="283590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8" name="Shape 1126"/>
            <p:cNvSpPr/>
            <p:nvPr userDrawn="1"/>
          </p:nvSpPr>
          <p:spPr>
            <a:xfrm>
              <a:off x="3715716" y="2142728"/>
              <a:ext cx="287990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0" name="Shape 1110"/>
            <p:cNvSpPr/>
            <p:nvPr userDrawn="1"/>
          </p:nvSpPr>
          <p:spPr>
            <a:xfrm>
              <a:off x="2617513" y="2074333"/>
              <a:ext cx="246799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1" name="Shape 1111"/>
            <p:cNvSpPr/>
            <p:nvPr/>
          </p:nvSpPr>
          <p:spPr>
            <a:xfrm>
              <a:off x="2966624" y="2111085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2" name="Shape 1103"/>
            <p:cNvSpPr/>
            <p:nvPr/>
          </p:nvSpPr>
          <p:spPr>
            <a:xfrm>
              <a:off x="7166340" y="1670072"/>
              <a:ext cx="412438" cy="56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3" name="Shape 1109"/>
            <p:cNvSpPr/>
            <p:nvPr userDrawn="1"/>
          </p:nvSpPr>
          <p:spPr>
            <a:xfrm>
              <a:off x="8533863" y="1680689"/>
              <a:ext cx="279891" cy="35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4" name="Shape 1110"/>
            <p:cNvSpPr/>
            <p:nvPr userDrawn="1"/>
          </p:nvSpPr>
          <p:spPr>
            <a:xfrm>
              <a:off x="8083091" y="1583917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5" name="Shape 1112"/>
            <p:cNvSpPr/>
            <p:nvPr userDrawn="1"/>
          </p:nvSpPr>
          <p:spPr>
            <a:xfrm>
              <a:off x="9126337" y="1586945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6" name="Shape 1113"/>
            <p:cNvSpPr/>
            <p:nvPr userDrawn="1"/>
          </p:nvSpPr>
          <p:spPr>
            <a:xfrm>
              <a:off x="8830447" y="1643021"/>
              <a:ext cx="279890" cy="42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7" name="Shape 1114"/>
            <p:cNvSpPr/>
            <p:nvPr userDrawn="1"/>
          </p:nvSpPr>
          <p:spPr>
            <a:xfrm>
              <a:off x="9672595" y="1714293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8" name="Shape 1115"/>
            <p:cNvSpPr/>
            <p:nvPr userDrawn="1"/>
          </p:nvSpPr>
          <p:spPr>
            <a:xfrm>
              <a:off x="9353838" y="1767779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9" name="Shape 1116"/>
            <p:cNvSpPr/>
            <p:nvPr userDrawn="1"/>
          </p:nvSpPr>
          <p:spPr>
            <a:xfrm>
              <a:off x="9593911" y="1813589"/>
              <a:ext cx="166863" cy="33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0" name="Shape 1117"/>
            <p:cNvSpPr/>
            <p:nvPr userDrawn="1"/>
          </p:nvSpPr>
          <p:spPr>
            <a:xfrm>
              <a:off x="8032744" y="1783809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1" name="Shape 1131"/>
            <p:cNvSpPr/>
            <p:nvPr userDrawn="1"/>
          </p:nvSpPr>
          <p:spPr>
            <a:xfrm>
              <a:off x="10004692" y="1866054"/>
              <a:ext cx="157825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32" name="Shape 1111"/>
            <p:cNvSpPr/>
            <p:nvPr userDrawn="1"/>
          </p:nvSpPr>
          <p:spPr>
            <a:xfrm>
              <a:off x="8670113" y="1527441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3" name="Shape 1110"/>
            <p:cNvSpPr/>
            <p:nvPr userDrawn="1"/>
          </p:nvSpPr>
          <p:spPr>
            <a:xfrm>
              <a:off x="10262404" y="2064456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4" name="Shape 1114"/>
            <p:cNvSpPr/>
            <p:nvPr userDrawn="1"/>
          </p:nvSpPr>
          <p:spPr>
            <a:xfrm>
              <a:off x="11851908" y="2194832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5" name="Shape 1115"/>
            <p:cNvSpPr/>
            <p:nvPr userDrawn="1"/>
          </p:nvSpPr>
          <p:spPr>
            <a:xfrm>
              <a:off x="11533151" y="2248318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6" name="Shape 1117"/>
            <p:cNvSpPr/>
            <p:nvPr userDrawn="1"/>
          </p:nvSpPr>
          <p:spPr>
            <a:xfrm>
              <a:off x="10212057" y="2264348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7" name="Shape 1111"/>
            <p:cNvSpPr/>
            <p:nvPr userDrawn="1"/>
          </p:nvSpPr>
          <p:spPr>
            <a:xfrm>
              <a:off x="10849426" y="2007980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8" name="Freeform 237"/>
            <p:cNvSpPr/>
            <p:nvPr userDrawn="1"/>
          </p:nvSpPr>
          <p:spPr>
            <a:xfrm>
              <a:off x="1" y="2391745"/>
              <a:ext cx="12189015" cy="4466255"/>
            </a:xfrm>
            <a:custGeom>
              <a:avLst/>
              <a:gdLst>
                <a:gd name="connsiteX0" fmla="*/ 3098640 w 12189015"/>
                <a:gd name="connsiteY0" fmla="*/ 711 h 4466255"/>
                <a:gd name="connsiteX1" fmla="*/ 5043378 w 12189015"/>
                <a:gd name="connsiteY1" fmla="*/ 47560 h 4466255"/>
                <a:gd name="connsiteX2" fmla="*/ 10213012 w 12189015"/>
                <a:gd name="connsiteY2" fmla="*/ 356169 h 4466255"/>
                <a:gd name="connsiteX3" fmla="*/ 11849064 w 12189015"/>
                <a:gd name="connsiteY3" fmla="*/ 256728 h 4466255"/>
                <a:gd name="connsiteX4" fmla="*/ 12189015 w 12189015"/>
                <a:gd name="connsiteY4" fmla="*/ 214284 h 4466255"/>
                <a:gd name="connsiteX5" fmla="*/ 12189015 w 12189015"/>
                <a:gd name="connsiteY5" fmla="*/ 1211293 h 4466255"/>
                <a:gd name="connsiteX6" fmla="*/ 12188952 w 12189015"/>
                <a:gd name="connsiteY6" fmla="*/ 1211293 h 4466255"/>
                <a:gd name="connsiteX7" fmla="*/ 12188952 w 12189015"/>
                <a:gd name="connsiteY7" fmla="*/ 4466255 h 4466255"/>
                <a:gd name="connsiteX8" fmla="*/ 0 w 12189015"/>
                <a:gd name="connsiteY8" fmla="*/ 4466255 h 4466255"/>
                <a:gd name="connsiteX9" fmla="*/ 0 w 12189015"/>
                <a:gd name="connsiteY9" fmla="*/ 938959 h 4466255"/>
                <a:gd name="connsiteX10" fmla="*/ 63 w 12189015"/>
                <a:gd name="connsiteY10" fmla="*/ 938959 h 4466255"/>
                <a:gd name="connsiteX11" fmla="*/ 63 w 12189015"/>
                <a:gd name="connsiteY11" fmla="*/ 175114 h 4466255"/>
                <a:gd name="connsiteX12" fmla="*/ 506797 w 12189015"/>
                <a:gd name="connsiteY12" fmla="*/ 124694 h 4466255"/>
                <a:gd name="connsiteX13" fmla="*/ 3098640 w 12189015"/>
                <a:gd name="connsiteY13" fmla="*/ 711 h 44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9015" h="4466255">
                  <a:moveTo>
                    <a:pt x="3098640" y="711"/>
                  </a:moveTo>
                  <a:cubicBezTo>
                    <a:pt x="3747172" y="-3641"/>
                    <a:pt x="4395724" y="11982"/>
                    <a:pt x="5043378" y="47560"/>
                  </a:cubicBezTo>
                  <a:cubicBezTo>
                    <a:pt x="6765816" y="142322"/>
                    <a:pt x="8483033" y="378879"/>
                    <a:pt x="10213012" y="356169"/>
                  </a:cubicBezTo>
                  <a:cubicBezTo>
                    <a:pt x="10759505" y="348992"/>
                    <a:pt x="11305671" y="315813"/>
                    <a:pt x="11849064" y="256728"/>
                  </a:cubicBezTo>
                  <a:lnTo>
                    <a:pt x="12189015" y="214284"/>
                  </a:lnTo>
                  <a:lnTo>
                    <a:pt x="12189015" y="1211293"/>
                  </a:lnTo>
                  <a:lnTo>
                    <a:pt x="12188952" y="1211293"/>
                  </a:lnTo>
                  <a:lnTo>
                    <a:pt x="12188952" y="4466255"/>
                  </a:lnTo>
                  <a:lnTo>
                    <a:pt x="0" y="4466255"/>
                  </a:lnTo>
                  <a:lnTo>
                    <a:pt x="0" y="938959"/>
                  </a:lnTo>
                  <a:lnTo>
                    <a:pt x="63" y="938959"/>
                  </a:lnTo>
                  <a:lnTo>
                    <a:pt x="63" y="175114"/>
                  </a:lnTo>
                  <a:lnTo>
                    <a:pt x="506797" y="124694"/>
                  </a:lnTo>
                  <a:cubicBezTo>
                    <a:pt x="1369258" y="47827"/>
                    <a:pt x="2233931" y="6514"/>
                    <a:pt x="3098640" y="71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62851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1368"/>
          <p:cNvSpPr/>
          <p:nvPr userDrawn="1"/>
        </p:nvSpPr>
        <p:spPr>
          <a:xfrm>
            <a:off x="-1" y="-20226"/>
            <a:ext cx="12188825" cy="2411795"/>
          </a:xfrm>
          <a:prstGeom prst="rect">
            <a:avLst/>
          </a:prstGeom>
          <a:gradFill flip="none" rotWithShape="1">
            <a:gsLst>
              <a:gs pos="0">
                <a:srgbClr val="309FFF"/>
              </a:gs>
              <a:gs pos="100000">
                <a:srgbClr val="68E2B3"/>
              </a:gs>
            </a:gsLst>
            <a:lin ang="5400000" scaled="0"/>
            <a:tileRect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 lvl="0" algn="ctr">
              <a:lnSpc>
                <a:spcPct val="90000"/>
              </a:lnSpc>
            </a:pPr>
            <a:r>
              <a:rPr sz="2600"/>
              <a:t> </a:t>
            </a:r>
          </a:p>
        </p:txBody>
      </p:sp>
      <p:pic>
        <p:nvPicPr>
          <p:cNvPr id="100" name="pasted-image.pd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039473" y="145338"/>
            <a:ext cx="5052084" cy="5052084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370"/>
          <p:cNvSpPr/>
          <p:nvPr userDrawn="1"/>
        </p:nvSpPr>
        <p:spPr>
          <a:xfrm>
            <a:off x="9764421" y="1725989"/>
            <a:ext cx="2024196" cy="514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4" y="6506"/>
                </a:moveTo>
                <a:lnTo>
                  <a:pt x="12156" y="0"/>
                </a:lnTo>
                <a:lnTo>
                  <a:pt x="21600" y="8067"/>
                </a:lnTo>
                <a:lnTo>
                  <a:pt x="15907" y="21600"/>
                </a:lnTo>
                <a:lnTo>
                  <a:pt x="0" y="20646"/>
                </a:lnTo>
                <a:lnTo>
                  <a:pt x="2094" y="6506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2" name="Shape 1371"/>
          <p:cNvSpPr/>
          <p:nvPr userDrawn="1"/>
        </p:nvSpPr>
        <p:spPr>
          <a:xfrm>
            <a:off x="-940478" y="915000"/>
            <a:ext cx="7257472" cy="1409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0" y="5711"/>
                </a:moveTo>
                <a:lnTo>
                  <a:pt x="8991" y="3620"/>
                </a:lnTo>
                <a:lnTo>
                  <a:pt x="11809" y="0"/>
                </a:lnTo>
                <a:lnTo>
                  <a:pt x="13200" y="6862"/>
                </a:lnTo>
                <a:lnTo>
                  <a:pt x="16583" y="9173"/>
                </a:lnTo>
                <a:lnTo>
                  <a:pt x="17049" y="12878"/>
                </a:lnTo>
                <a:lnTo>
                  <a:pt x="17873" y="12549"/>
                </a:lnTo>
                <a:lnTo>
                  <a:pt x="18355" y="13933"/>
                </a:lnTo>
                <a:lnTo>
                  <a:pt x="21600" y="21600"/>
                </a:lnTo>
                <a:lnTo>
                  <a:pt x="19173" y="20834"/>
                </a:lnTo>
                <a:lnTo>
                  <a:pt x="0" y="20948"/>
                </a:lnTo>
                <a:lnTo>
                  <a:pt x="1381" y="2746"/>
                </a:lnTo>
                <a:lnTo>
                  <a:pt x="7060" y="5711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3" name="Shape 1372"/>
          <p:cNvSpPr/>
          <p:nvPr userDrawn="1"/>
        </p:nvSpPr>
        <p:spPr>
          <a:xfrm flipH="1">
            <a:off x="1297071" y="1035507"/>
            <a:ext cx="1624215" cy="1037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49" y="4700"/>
                </a:moveTo>
                <a:lnTo>
                  <a:pt x="0" y="0"/>
                </a:lnTo>
                <a:lnTo>
                  <a:pt x="17327" y="21600"/>
                </a:lnTo>
                <a:lnTo>
                  <a:pt x="21600" y="16877"/>
                </a:lnTo>
                <a:lnTo>
                  <a:pt x="7149" y="470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4" name="Shape 1373"/>
          <p:cNvSpPr/>
          <p:nvPr userDrawn="1"/>
        </p:nvSpPr>
        <p:spPr>
          <a:xfrm flipH="1">
            <a:off x="2908411" y="1367806"/>
            <a:ext cx="647335" cy="19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4" y="0"/>
                </a:moveTo>
                <a:lnTo>
                  <a:pt x="0" y="1017"/>
                </a:lnTo>
                <a:lnTo>
                  <a:pt x="13466" y="21600"/>
                </a:lnTo>
                <a:lnTo>
                  <a:pt x="21600" y="14060"/>
                </a:lnTo>
                <a:lnTo>
                  <a:pt x="1834" y="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5" name="Shape 1374"/>
          <p:cNvSpPr/>
          <p:nvPr userDrawn="1"/>
        </p:nvSpPr>
        <p:spPr>
          <a:xfrm flipH="1">
            <a:off x="3232015" y="1464073"/>
            <a:ext cx="1172490" cy="196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06" y="0"/>
                </a:moveTo>
                <a:lnTo>
                  <a:pt x="0" y="8417"/>
                </a:lnTo>
                <a:lnTo>
                  <a:pt x="17109" y="21600"/>
                </a:lnTo>
                <a:lnTo>
                  <a:pt x="21600" y="13953"/>
                </a:lnTo>
                <a:lnTo>
                  <a:pt x="8806" y="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6" name="Shape 1375"/>
          <p:cNvSpPr/>
          <p:nvPr userDrawn="1"/>
        </p:nvSpPr>
        <p:spPr>
          <a:xfrm>
            <a:off x="10686" y="2424590"/>
            <a:ext cx="12678310" cy="4468104"/>
          </a:xfrm>
          <a:prstGeom prst="rect">
            <a:avLst/>
          </a:prstGeom>
          <a:gradFill>
            <a:gsLst>
              <a:gs pos="0">
                <a:srgbClr val="B2CCA1"/>
              </a:gs>
              <a:gs pos="100000">
                <a:srgbClr val="E3E9CD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2854" rIns="22854"/>
          <a:lstStyle>
            <a:lvl1pPr algn="l" defTabSz="9144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900"/>
              <a:t> </a:t>
            </a:r>
          </a:p>
        </p:txBody>
      </p:sp>
      <p:sp>
        <p:nvSpPr>
          <p:cNvPr id="107" name="Shape 1376"/>
          <p:cNvSpPr/>
          <p:nvPr userDrawn="1"/>
        </p:nvSpPr>
        <p:spPr>
          <a:xfrm>
            <a:off x="8126525" y="1455106"/>
            <a:ext cx="2489643" cy="1083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" y="9769"/>
                </a:moveTo>
                <a:lnTo>
                  <a:pt x="10477" y="4740"/>
                </a:lnTo>
                <a:lnTo>
                  <a:pt x="17926" y="6827"/>
                </a:lnTo>
                <a:lnTo>
                  <a:pt x="21600" y="0"/>
                </a:lnTo>
                <a:lnTo>
                  <a:pt x="14478" y="21600"/>
                </a:lnTo>
                <a:lnTo>
                  <a:pt x="0" y="10099"/>
                </a:lnTo>
                <a:lnTo>
                  <a:pt x="126" y="9769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8" name="Shape 1377"/>
          <p:cNvSpPr/>
          <p:nvPr userDrawn="1"/>
        </p:nvSpPr>
        <p:spPr>
          <a:xfrm>
            <a:off x="8294536" y="1693763"/>
            <a:ext cx="1213804" cy="462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9" extrusionOk="0">
                <a:moveTo>
                  <a:pt x="17888" y="37"/>
                </a:moveTo>
                <a:cubicBezTo>
                  <a:pt x="17767" y="-511"/>
                  <a:pt x="21600" y="5202"/>
                  <a:pt x="21600" y="5202"/>
                </a:cubicBezTo>
                <a:cubicBezTo>
                  <a:pt x="7940" y="21089"/>
                  <a:pt x="7940" y="21089"/>
                  <a:pt x="7940" y="21089"/>
                </a:cubicBezTo>
                <a:cubicBezTo>
                  <a:pt x="0" y="18350"/>
                  <a:pt x="0" y="18350"/>
                  <a:pt x="0" y="18350"/>
                </a:cubicBezTo>
                <a:cubicBezTo>
                  <a:pt x="9096" y="8567"/>
                  <a:pt x="9096" y="8567"/>
                  <a:pt x="9096" y="8567"/>
                </a:cubicBezTo>
                <a:cubicBezTo>
                  <a:pt x="10617" y="10211"/>
                  <a:pt x="10617" y="10211"/>
                  <a:pt x="10617" y="10211"/>
                </a:cubicBezTo>
                <a:lnTo>
                  <a:pt x="17888" y="37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9" name="Shape 1378"/>
          <p:cNvSpPr/>
          <p:nvPr userDrawn="1"/>
        </p:nvSpPr>
        <p:spPr>
          <a:xfrm>
            <a:off x="9993756" y="1457173"/>
            <a:ext cx="1430925" cy="467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33" y="0"/>
                </a:moveTo>
                <a:lnTo>
                  <a:pt x="17449" y="10227"/>
                </a:lnTo>
                <a:lnTo>
                  <a:pt x="21600" y="12998"/>
                </a:lnTo>
                <a:lnTo>
                  <a:pt x="16231" y="18350"/>
                </a:lnTo>
                <a:lnTo>
                  <a:pt x="0" y="21600"/>
                </a:lnTo>
                <a:lnTo>
                  <a:pt x="7273" y="7359"/>
                </a:lnTo>
                <a:lnTo>
                  <a:pt x="9333" y="0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0" name="Shape 1379"/>
          <p:cNvSpPr/>
          <p:nvPr userDrawn="1"/>
        </p:nvSpPr>
        <p:spPr>
          <a:xfrm>
            <a:off x="9147967" y="1465509"/>
            <a:ext cx="1675170" cy="1005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78" y="0"/>
                </a:moveTo>
                <a:lnTo>
                  <a:pt x="13281" y="7112"/>
                </a:lnTo>
                <a:lnTo>
                  <a:pt x="10989" y="7734"/>
                </a:lnTo>
                <a:lnTo>
                  <a:pt x="6366" y="8286"/>
                </a:lnTo>
                <a:lnTo>
                  <a:pt x="0" y="16074"/>
                </a:lnTo>
                <a:lnTo>
                  <a:pt x="10524" y="21600"/>
                </a:lnTo>
                <a:cubicBezTo>
                  <a:pt x="10524" y="21600"/>
                  <a:pt x="10525" y="21600"/>
                  <a:pt x="11736" y="20665"/>
                </a:cubicBezTo>
                <a:cubicBezTo>
                  <a:pt x="12948" y="19731"/>
                  <a:pt x="15371" y="17861"/>
                  <a:pt x="20214" y="14121"/>
                </a:cubicBezTo>
                <a:cubicBezTo>
                  <a:pt x="20214" y="14121"/>
                  <a:pt x="20213" y="14119"/>
                  <a:pt x="18734" y="14302"/>
                </a:cubicBezTo>
                <a:cubicBezTo>
                  <a:pt x="17255" y="14484"/>
                  <a:pt x="14298" y="14851"/>
                  <a:pt x="8385" y="15588"/>
                </a:cubicBezTo>
                <a:cubicBezTo>
                  <a:pt x="8385" y="15588"/>
                  <a:pt x="10681" y="13904"/>
                  <a:pt x="12997" y="12213"/>
                </a:cubicBezTo>
                <a:cubicBezTo>
                  <a:pt x="15313" y="10523"/>
                  <a:pt x="17648" y="8826"/>
                  <a:pt x="17727" y="8800"/>
                </a:cubicBezTo>
                <a:lnTo>
                  <a:pt x="17758" y="8800"/>
                </a:lnTo>
                <a:lnTo>
                  <a:pt x="21600" y="5330"/>
                </a:lnTo>
                <a:lnTo>
                  <a:pt x="18878" y="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1" name="Shape 1380"/>
          <p:cNvSpPr/>
          <p:nvPr userDrawn="1"/>
        </p:nvSpPr>
        <p:spPr>
          <a:xfrm>
            <a:off x="10817129" y="1713988"/>
            <a:ext cx="1708720" cy="992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680" y="531"/>
                </a:lnTo>
                <a:lnTo>
                  <a:pt x="10817" y="2467"/>
                </a:lnTo>
                <a:lnTo>
                  <a:pt x="21014" y="7246"/>
                </a:lnTo>
                <a:lnTo>
                  <a:pt x="21600" y="21600"/>
                </a:lnTo>
                <a:lnTo>
                  <a:pt x="916" y="13047"/>
                </a:lnTo>
                <a:lnTo>
                  <a:pt x="10712" y="4718"/>
                </a:lnTo>
                <a:lnTo>
                  <a:pt x="0" y="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2" name="Shape 1381"/>
          <p:cNvSpPr/>
          <p:nvPr userDrawn="1"/>
        </p:nvSpPr>
        <p:spPr>
          <a:xfrm>
            <a:off x="-673590" y="1717052"/>
            <a:ext cx="1945809" cy="906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11" y="4433"/>
                </a:moveTo>
                <a:lnTo>
                  <a:pt x="21600" y="0"/>
                </a:lnTo>
                <a:lnTo>
                  <a:pt x="0" y="9506"/>
                </a:lnTo>
                <a:lnTo>
                  <a:pt x="620" y="21600"/>
                </a:lnTo>
                <a:lnTo>
                  <a:pt x="19511" y="4433"/>
                </a:lnTo>
                <a:close/>
              </a:path>
            </a:pathLst>
          </a:custGeom>
          <a:gradFill>
            <a:gsLst>
              <a:gs pos="0">
                <a:srgbClr val="1B6524"/>
              </a:gs>
              <a:gs pos="26867">
                <a:srgbClr val="1B6823"/>
              </a:gs>
              <a:gs pos="100000">
                <a:srgbClr val="1B6B22"/>
              </a:gs>
            </a:gsLst>
            <a:path>
              <a:fillToRect l="41743" t="17871" r="58256" b="82128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3" name="Shape 1382"/>
          <p:cNvSpPr/>
          <p:nvPr userDrawn="1"/>
        </p:nvSpPr>
        <p:spPr>
          <a:xfrm>
            <a:off x="9709864" y="2095590"/>
            <a:ext cx="1044028" cy="446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39" y="12390"/>
                </a:moveTo>
                <a:lnTo>
                  <a:pt x="17754" y="6615"/>
                </a:lnTo>
                <a:lnTo>
                  <a:pt x="21600" y="0"/>
                </a:lnTo>
                <a:lnTo>
                  <a:pt x="9913" y="6001"/>
                </a:lnTo>
                <a:lnTo>
                  <a:pt x="0" y="15987"/>
                </a:lnTo>
                <a:lnTo>
                  <a:pt x="12106" y="21600"/>
                </a:lnTo>
                <a:lnTo>
                  <a:pt x="19439" y="1239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4" name="Shape 1383"/>
          <p:cNvSpPr/>
          <p:nvPr userDrawn="1"/>
        </p:nvSpPr>
        <p:spPr>
          <a:xfrm>
            <a:off x="9543813" y="2114883"/>
            <a:ext cx="3479682" cy="702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859"/>
                </a:moveTo>
                <a:lnTo>
                  <a:pt x="7087" y="19482"/>
                </a:lnTo>
                <a:lnTo>
                  <a:pt x="21600" y="21600"/>
                </a:lnTo>
                <a:lnTo>
                  <a:pt x="7358" y="0"/>
                </a:lnTo>
                <a:lnTo>
                  <a:pt x="3388" y="7412"/>
                </a:lnTo>
                <a:lnTo>
                  <a:pt x="0" y="20859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5" name="Shape 1384"/>
          <p:cNvSpPr/>
          <p:nvPr userDrawn="1"/>
        </p:nvSpPr>
        <p:spPr>
          <a:xfrm>
            <a:off x="950863" y="1287557"/>
            <a:ext cx="10641019" cy="1768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gradFill>
            <a:gsLst>
              <a:gs pos="0">
                <a:srgbClr val="83BF00"/>
              </a:gs>
              <a:gs pos="100000">
                <a:srgbClr val="83BF00"/>
              </a:gs>
            </a:gsLst>
            <a:path>
              <a:fillToRect l="35076" t="-969" r="64923" b="100969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pic>
        <p:nvPicPr>
          <p:cNvPr id="116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rcRect l="7508" t="33543" r="6883" b="28055"/>
          <a:stretch>
            <a:fillRect/>
          </a:stretch>
        </p:blipFill>
        <p:spPr>
          <a:xfrm>
            <a:off x="950862" y="1287557"/>
            <a:ext cx="10641020" cy="1768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17" name="Shape 1386"/>
          <p:cNvSpPr/>
          <p:nvPr userDrawn="1"/>
        </p:nvSpPr>
        <p:spPr>
          <a:xfrm>
            <a:off x="1518065" y="1703292"/>
            <a:ext cx="1655809" cy="462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9656"/>
                </a:moveTo>
                <a:lnTo>
                  <a:pt x="18510" y="6684"/>
                </a:lnTo>
                <a:lnTo>
                  <a:pt x="21600" y="58"/>
                </a:lnTo>
                <a:lnTo>
                  <a:pt x="11028" y="0"/>
                </a:lnTo>
                <a:lnTo>
                  <a:pt x="0" y="13830"/>
                </a:lnTo>
                <a:lnTo>
                  <a:pt x="1904" y="21600"/>
                </a:lnTo>
                <a:lnTo>
                  <a:pt x="14583" y="9656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8" name="Shape 1387"/>
          <p:cNvSpPr/>
          <p:nvPr userDrawn="1"/>
        </p:nvSpPr>
        <p:spPr>
          <a:xfrm rot="21592048">
            <a:off x="-619366" y="1463947"/>
            <a:ext cx="1836644" cy="740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92" extrusionOk="0">
                <a:moveTo>
                  <a:pt x="19679" y="0"/>
                </a:moveTo>
                <a:cubicBezTo>
                  <a:pt x="19653" y="-8"/>
                  <a:pt x="15040" y="525"/>
                  <a:pt x="10556" y="4073"/>
                </a:cubicBezTo>
                <a:cubicBezTo>
                  <a:pt x="5952" y="7717"/>
                  <a:pt x="1774" y="14401"/>
                  <a:pt x="621" y="16463"/>
                </a:cubicBezTo>
                <a:cubicBezTo>
                  <a:pt x="344" y="17529"/>
                  <a:pt x="155" y="18720"/>
                  <a:pt x="65" y="19968"/>
                </a:cubicBezTo>
                <a:cubicBezTo>
                  <a:pt x="-26" y="21222"/>
                  <a:pt x="5" y="21412"/>
                  <a:pt x="4" y="21592"/>
                </a:cubicBezTo>
                <a:lnTo>
                  <a:pt x="21574" y="9324"/>
                </a:lnTo>
                <a:lnTo>
                  <a:pt x="19679" y="0"/>
                </a:lnTo>
                <a:close/>
              </a:path>
            </a:pathLst>
          </a:custGeom>
          <a:solidFill>
            <a:srgbClr val="64CCC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9" name="Shape 1388"/>
          <p:cNvSpPr/>
          <p:nvPr userDrawn="1"/>
        </p:nvSpPr>
        <p:spPr>
          <a:xfrm>
            <a:off x="2463718" y="1289551"/>
            <a:ext cx="3044051" cy="1335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83" y="20154"/>
                </a:moveTo>
                <a:lnTo>
                  <a:pt x="12599" y="21600"/>
                </a:lnTo>
                <a:lnTo>
                  <a:pt x="21600" y="8179"/>
                </a:lnTo>
                <a:lnTo>
                  <a:pt x="18188" y="9077"/>
                </a:lnTo>
                <a:lnTo>
                  <a:pt x="14795" y="0"/>
                </a:lnTo>
                <a:lnTo>
                  <a:pt x="0" y="17663"/>
                </a:lnTo>
                <a:lnTo>
                  <a:pt x="7783" y="20154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grpSp>
        <p:nvGrpSpPr>
          <p:cNvPr id="120" name="Group 1395"/>
          <p:cNvGrpSpPr/>
          <p:nvPr userDrawn="1"/>
        </p:nvGrpSpPr>
        <p:grpSpPr>
          <a:xfrm flipH="1">
            <a:off x="2977122" y="2061885"/>
            <a:ext cx="595240" cy="658650"/>
            <a:chOff x="0" y="0"/>
            <a:chExt cx="1190789" cy="1317643"/>
          </a:xfrm>
        </p:grpSpPr>
        <p:sp>
          <p:nvSpPr>
            <p:cNvPr id="121" name="Shape 1389"/>
            <p:cNvSpPr/>
            <p:nvPr/>
          </p:nvSpPr>
          <p:spPr>
            <a:xfrm>
              <a:off x="511507" y="1042657"/>
              <a:ext cx="157136" cy="274987"/>
            </a:xfrm>
            <a:prstGeom prst="rect">
              <a:avLst/>
            </a:prstGeom>
            <a:solidFill>
              <a:srgbClr val="5D3E16"/>
            </a:solidFill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2" name="Shape 1390"/>
            <p:cNvSpPr/>
            <p:nvPr/>
          </p:nvSpPr>
          <p:spPr>
            <a:xfrm>
              <a:off x="-1" y="-1"/>
              <a:ext cx="1190791" cy="1138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3" name="Shape 1391"/>
            <p:cNvSpPr/>
            <p:nvPr/>
          </p:nvSpPr>
          <p:spPr>
            <a:xfrm>
              <a:off x="584346" y="-1"/>
              <a:ext cx="606444" cy="1138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4" name="Shape 1392"/>
            <p:cNvSpPr/>
            <p:nvPr/>
          </p:nvSpPr>
          <p:spPr>
            <a:xfrm>
              <a:off x="500050" y="-1"/>
              <a:ext cx="168593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5" name="Shape 1393"/>
            <p:cNvSpPr/>
            <p:nvPr/>
          </p:nvSpPr>
          <p:spPr>
            <a:xfrm>
              <a:off x="584346" y="-1"/>
              <a:ext cx="84297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6" name="Shape 1394"/>
            <p:cNvSpPr/>
            <p:nvPr/>
          </p:nvSpPr>
          <p:spPr>
            <a:xfrm>
              <a:off x="584346" y="-1"/>
              <a:ext cx="84297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127" name="Shape 1396"/>
          <p:cNvSpPr/>
          <p:nvPr userDrawn="1"/>
        </p:nvSpPr>
        <p:spPr>
          <a:xfrm>
            <a:off x="-975656" y="1461496"/>
            <a:ext cx="5108328" cy="164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235"/>
                </a:moveTo>
                <a:lnTo>
                  <a:pt x="8574" y="0"/>
                </a:lnTo>
                <a:lnTo>
                  <a:pt x="9671" y="3041"/>
                </a:lnTo>
                <a:lnTo>
                  <a:pt x="12450" y="11481"/>
                </a:lnTo>
                <a:lnTo>
                  <a:pt x="15795" y="11665"/>
                </a:lnTo>
                <a:lnTo>
                  <a:pt x="17023" y="17045"/>
                </a:lnTo>
                <a:lnTo>
                  <a:pt x="21600" y="19988"/>
                </a:lnTo>
                <a:lnTo>
                  <a:pt x="20537" y="21600"/>
                </a:lnTo>
                <a:lnTo>
                  <a:pt x="16318" y="19847"/>
                </a:lnTo>
                <a:lnTo>
                  <a:pt x="14291" y="20004"/>
                </a:lnTo>
                <a:lnTo>
                  <a:pt x="11980" y="18261"/>
                </a:lnTo>
                <a:lnTo>
                  <a:pt x="11922" y="18326"/>
                </a:lnTo>
                <a:lnTo>
                  <a:pt x="3419" y="17910"/>
                </a:lnTo>
                <a:lnTo>
                  <a:pt x="156" y="18748"/>
                </a:lnTo>
                <a:lnTo>
                  <a:pt x="0" y="14235"/>
                </a:lnTo>
                <a:close/>
              </a:path>
            </a:pathLst>
          </a:custGeom>
          <a:solidFill>
            <a:srgbClr val="00B2A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28" name="Shape 1397"/>
          <p:cNvSpPr/>
          <p:nvPr userDrawn="1"/>
        </p:nvSpPr>
        <p:spPr>
          <a:xfrm>
            <a:off x="-370479" y="2043378"/>
            <a:ext cx="2039843" cy="653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442"/>
                </a:moveTo>
                <a:lnTo>
                  <a:pt x="18827" y="0"/>
                </a:lnTo>
                <a:lnTo>
                  <a:pt x="0" y="5897"/>
                </a:lnTo>
                <a:lnTo>
                  <a:pt x="591" y="21600"/>
                </a:lnTo>
                <a:lnTo>
                  <a:pt x="21600" y="3442"/>
                </a:lnTo>
                <a:close/>
              </a:path>
            </a:pathLst>
          </a:custGeom>
          <a:solidFill>
            <a:srgbClr val="64CCC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29" name="Shape 1398"/>
          <p:cNvSpPr/>
          <p:nvPr userDrawn="1"/>
        </p:nvSpPr>
        <p:spPr>
          <a:xfrm>
            <a:off x="5094984" y="1794226"/>
            <a:ext cx="5207580" cy="1276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195"/>
                </a:moveTo>
                <a:lnTo>
                  <a:pt x="5579" y="17216"/>
                </a:lnTo>
                <a:lnTo>
                  <a:pt x="9407" y="16755"/>
                </a:lnTo>
                <a:lnTo>
                  <a:pt x="21600" y="21600"/>
                </a:lnTo>
                <a:lnTo>
                  <a:pt x="20578" y="15005"/>
                </a:lnTo>
                <a:lnTo>
                  <a:pt x="17155" y="10701"/>
                </a:lnTo>
                <a:lnTo>
                  <a:pt x="17209" y="7436"/>
                </a:lnTo>
                <a:lnTo>
                  <a:pt x="14435" y="7066"/>
                </a:lnTo>
                <a:lnTo>
                  <a:pt x="10565" y="13041"/>
                </a:lnTo>
                <a:lnTo>
                  <a:pt x="12775" y="3174"/>
                </a:lnTo>
                <a:lnTo>
                  <a:pt x="11596" y="0"/>
                </a:lnTo>
                <a:lnTo>
                  <a:pt x="9120" y="5076"/>
                </a:lnTo>
                <a:lnTo>
                  <a:pt x="7866" y="1332"/>
                </a:lnTo>
                <a:lnTo>
                  <a:pt x="0" y="15195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0" name="Shape 1399"/>
          <p:cNvSpPr/>
          <p:nvPr userDrawn="1"/>
        </p:nvSpPr>
        <p:spPr>
          <a:xfrm>
            <a:off x="1592308" y="2338130"/>
            <a:ext cx="1207981" cy="519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79" y="21375"/>
                </a:moveTo>
                <a:lnTo>
                  <a:pt x="21600" y="9851"/>
                </a:lnTo>
                <a:lnTo>
                  <a:pt x="20807" y="335"/>
                </a:lnTo>
                <a:lnTo>
                  <a:pt x="6886" y="0"/>
                </a:lnTo>
                <a:lnTo>
                  <a:pt x="6428" y="6587"/>
                </a:lnTo>
                <a:lnTo>
                  <a:pt x="0" y="21600"/>
                </a:lnTo>
                <a:lnTo>
                  <a:pt x="4779" y="21375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1" name="Shape 1400"/>
          <p:cNvSpPr/>
          <p:nvPr userDrawn="1"/>
        </p:nvSpPr>
        <p:spPr>
          <a:xfrm>
            <a:off x="2885762" y="2756244"/>
            <a:ext cx="1015870" cy="348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50" y="21600"/>
                </a:moveTo>
                <a:lnTo>
                  <a:pt x="21600" y="11132"/>
                </a:lnTo>
                <a:lnTo>
                  <a:pt x="3372" y="0"/>
                </a:lnTo>
                <a:lnTo>
                  <a:pt x="0" y="13883"/>
                </a:lnTo>
                <a:lnTo>
                  <a:pt x="21150" y="21600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2" name="Shape 1401"/>
          <p:cNvSpPr/>
          <p:nvPr userDrawn="1"/>
        </p:nvSpPr>
        <p:spPr>
          <a:xfrm>
            <a:off x="5017835" y="1780723"/>
            <a:ext cx="603171" cy="708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91" y="19118"/>
                </a:moveTo>
                <a:lnTo>
                  <a:pt x="21600" y="7412"/>
                </a:lnTo>
                <a:lnTo>
                  <a:pt x="16796" y="0"/>
                </a:lnTo>
                <a:lnTo>
                  <a:pt x="0" y="21600"/>
                </a:lnTo>
                <a:lnTo>
                  <a:pt x="9891" y="19118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3" name="Shape 1402"/>
          <p:cNvSpPr/>
          <p:nvPr userDrawn="1"/>
        </p:nvSpPr>
        <p:spPr>
          <a:xfrm>
            <a:off x="2409781" y="2628643"/>
            <a:ext cx="496231" cy="366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8" y="20192"/>
                </a:moveTo>
                <a:lnTo>
                  <a:pt x="21600" y="7321"/>
                </a:lnTo>
                <a:lnTo>
                  <a:pt x="17559" y="0"/>
                </a:lnTo>
                <a:lnTo>
                  <a:pt x="0" y="21600"/>
                </a:lnTo>
                <a:lnTo>
                  <a:pt x="19808" y="20192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grpSp>
        <p:nvGrpSpPr>
          <p:cNvPr id="134" name="Group 1407"/>
          <p:cNvGrpSpPr/>
          <p:nvPr userDrawn="1"/>
        </p:nvGrpSpPr>
        <p:grpSpPr>
          <a:xfrm>
            <a:off x="1913493" y="2570050"/>
            <a:ext cx="468300" cy="708025"/>
            <a:chOff x="0" y="0"/>
            <a:chExt cx="936843" cy="1416418"/>
          </a:xfrm>
        </p:grpSpPr>
        <p:pic>
          <p:nvPicPr>
            <p:cNvPr id="135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92631" y="1212409"/>
              <a:ext cx="151582" cy="20401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</p:pic>
        <p:grpSp>
          <p:nvGrpSpPr>
            <p:cNvPr id="136" name="Group 1406"/>
            <p:cNvGrpSpPr/>
            <p:nvPr/>
          </p:nvGrpSpPr>
          <p:grpSpPr>
            <a:xfrm>
              <a:off x="-1" y="0"/>
              <a:ext cx="936845" cy="1220633"/>
              <a:chOff x="0" y="0"/>
              <a:chExt cx="936843" cy="1220632"/>
            </a:xfrm>
          </p:grpSpPr>
          <p:sp>
            <p:nvSpPr>
              <p:cNvPr id="137" name="Shape 1404"/>
              <p:cNvSpPr/>
              <p:nvPr/>
            </p:nvSpPr>
            <p:spPr>
              <a:xfrm>
                <a:off x="-1" y="-1"/>
                <a:ext cx="468423" cy="1220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38" name="Shape 1405"/>
              <p:cNvSpPr/>
              <p:nvPr/>
            </p:nvSpPr>
            <p:spPr>
              <a:xfrm>
                <a:off x="468421" y="-1"/>
                <a:ext cx="468423" cy="1220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39" name="Group 1414"/>
          <p:cNvGrpSpPr/>
          <p:nvPr userDrawn="1"/>
        </p:nvGrpSpPr>
        <p:grpSpPr>
          <a:xfrm flipH="1">
            <a:off x="2755561" y="1742466"/>
            <a:ext cx="165725" cy="183380"/>
            <a:chOff x="0" y="0"/>
            <a:chExt cx="331535" cy="366854"/>
          </a:xfrm>
        </p:grpSpPr>
        <p:sp>
          <p:nvSpPr>
            <p:cNvPr id="140" name="Shape 1408"/>
            <p:cNvSpPr/>
            <p:nvPr/>
          </p:nvSpPr>
          <p:spPr>
            <a:xfrm>
              <a:off x="142412" y="290293"/>
              <a:ext cx="43750" cy="76562"/>
            </a:xfrm>
            <a:prstGeom prst="rect">
              <a:avLst/>
            </a:prstGeom>
            <a:solidFill>
              <a:srgbClr val="5D3E16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1" name="Shape 1409"/>
            <p:cNvSpPr/>
            <p:nvPr/>
          </p:nvSpPr>
          <p:spPr>
            <a:xfrm>
              <a:off x="-1" y="-1"/>
              <a:ext cx="331537" cy="316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1410"/>
            <p:cNvSpPr/>
            <p:nvPr/>
          </p:nvSpPr>
          <p:spPr>
            <a:xfrm>
              <a:off x="162691" y="-1"/>
              <a:ext cx="168845" cy="316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Shape 1411"/>
            <p:cNvSpPr/>
            <p:nvPr/>
          </p:nvSpPr>
          <p:spPr>
            <a:xfrm>
              <a:off x="139222" y="-1"/>
              <a:ext cx="46940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4" name="Shape 1412"/>
            <p:cNvSpPr/>
            <p:nvPr/>
          </p:nvSpPr>
          <p:spPr>
            <a:xfrm>
              <a:off x="162691" y="-1"/>
              <a:ext cx="23471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5" name="Shape 1413"/>
            <p:cNvSpPr/>
            <p:nvPr/>
          </p:nvSpPr>
          <p:spPr>
            <a:xfrm>
              <a:off x="162691" y="-1"/>
              <a:ext cx="23471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146" name="Group 1419"/>
          <p:cNvGrpSpPr/>
          <p:nvPr userDrawn="1"/>
        </p:nvGrpSpPr>
        <p:grpSpPr>
          <a:xfrm>
            <a:off x="1016471" y="2628280"/>
            <a:ext cx="393052" cy="594256"/>
            <a:chOff x="0" y="0"/>
            <a:chExt cx="786306" cy="1188820"/>
          </a:xfrm>
        </p:grpSpPr>
        <p:pic>
          <p:nvPicPr>
            <p:cNvPr id="147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29541" y="1017593"/>
              <a:ext cx="127225" cy="17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8" name="Group 1418"/>
            <p:cNvGrpSpPr/>
            <p:nvPr/>
          </p:nvGrpSpPr>
          <p:grpSpPr>
            <a:xfrm>
              <a:off x="-1" y="0"/>
              <a:ext cx="786308" cy="1024495"/>
              <a:chOff x="0" y="0"/>
              <a:chExt cx="786306" cy="1024494"/>
            </a:xfrm>
          </p:grpSpPr>
          <p:sp>
            <p:nvSpPr>
              <p:cNvPr id="149" name="Shape 1416"/>
              <p:cNvSpPr/>
              <p:nvPr/>
            </p:nvSpPr>
            <p:spPr>
              <a:xfrm>
                <a:off x="-1" y="-1"/>
                <a:ext cx="393155" cy="1024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0" name="Shape 1417"/>
              <p:cNvSpPr/>
              <p:nvPr/>
            </p:nvSpPr>
            <p:spPr>
              <a:xfrm>
                <a:off x="393153" y="-1"/>
                <a:ext cx="393154" cy="1024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51" name="Group 1424"/>
          <p:cNvGrpSpPr/>
          <p:nvPr userDrawn="1"/>
        </p:nvGrpSpPr>
        <p:grpSpPr>
          <a:xfrm>
            <a:off x="11364806" y="1984209"/>
            <a:ext cx="766294" cy="1158565"/>
            <a:chOff x="0" y="0"/>
            <a:chExt cx="865330" cy="1308297"/>
          </a:xfrm>
        </p:grpSpPr>
        <p:pic>
          <p:nvPicPr>
            <p:cNvPr id="152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62660" y="1119861"/>
              <a:ext cx="140011" cy="18843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</p:pic>
        <p:grpSp>
          <p:nvGrpSpPr>
            <p:cNvPr id="153" name="Group 1423"/>
            <p:cNvGrpSpPr/>
            <p:nvPr/>
          </p:nvGrpSpPr>
          <p:grpSpPr>
            <a:xfrm>
              <a:off x="-1" y="0"/>
              <a:ext cx="865332" cy="1127457"/>
              <a:chOff x="0" y="0"/>
              <a:chExt cx="865330" cy="1127456"/>
            </a:xfrm>
          </p:grpSpPr>
          <p:sp>
            <p:nvSpPr>
              <p:cNvPr id="154" name="Shape 1421"/>
              <p:cNvSpPr/>
              <p:nvPr/>
            </p:nvSpPr>
            <p:spPr>
              <a:xfrm>
                <a:off x="-1" y="-1"/>
                <a:ext cx="432667" cy="112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5" name="Shape 1422"/>
              <p:cNvSpPr/>
              <p:nvPr/>
            </p:nvSpPr>
            <p:spPr>
              <a:xfrm>
                <a:off x="432665" y="-1"/>
                <a:ext cx="432666" cy="112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56" name="Group 1436"/>
          <p:cNvGrpSpPr/>
          <p:nvPr userDrawn="1"/>
        </p:nvGrpSpPr>
        <p:grpSpPr>
          <a:xfrm>
            <a:off x="3518360" y="1700079"/>
            <a:ext cx="6357761" cy="4449427"/>
            <a:chOff x="-1201834" y="5330"/>
            <a:chExt cx="12718833" cy="8901170"/>
          </a:xfrm>
        </p:grpSpPr>
        <p:sp>
          <p:nvSpPr>
            <p:cNvPr id="157" name="Shape 1430"/>
            <p:cNvSpPr/>
            <p:nvPr/>
          </p:nvSpPr>
          <p:spPr>
            <a:xfrm>
              <a:off x="7530654" y="7172186"/>
              <a:ext cx="729581" cy="166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58" name="Shape 1431"/>
            <p:cNvSpPr/>
            <p:nvPr/>
          </p:nvSpPr>
          <p:spPr>
            <a:xfrm>
              <a:off x="2076631" y="7202844"/>
              <a:ext cx="747741" cy="1637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9" y="0"/>
                  </a:moveTo>
                  <a:lnTo>
                    <a:pt x="0" y="887"/>
                  </a:lnTo>
                  <a:lnTo>
                    <a:pt x="525" y="1379"/>
                  </a:lnTo>
                  <a:lnTo>
                    <a:pt x="52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21589" y="0"/>
                    <a:pt x="21589" y="0"/>
                  </a:cubicBez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59" name="Shape 1432"/>
            <p:cNvSpPr/>
            <p:nvPr/>
          </p:nvSpPr>
          <p:spPr>
            <a:xfrm>
              <a:off x="-1201835" y="5330"/>
              <a:ext cx="12718835" cy="5657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070" extrusionOk="0">
                  <a:moveTo>
                    <a:pt x="21322" y="8870"/>
                  </a:moveTo>
                  <a:cubicBezTo>
                    <a:pt x="21393" y="6965"/>
                    <a:pt x="21344" y="3888"/>
                    <a:pt x="19046" y="3134"/>
                  </a:cubicBezTo>
                  <a:cubicBezTo>
                    <a:pt x="13946" y="1461"/>
                    <a:pt x="7446" y="767"/>
                    <a:pt x="2299" y="67"/>
                  </a:cubicBezTo>
                  <a:cubicBezTo>
                    <a:pt x="1593" y="-29"/>
                    <a:pt x="-207" y="-530"/>
                    <a:pt x="19" y="3782"/>
                  </a:cubicBezTo>
                  <a:cubicBezTo>
                    <a:pt x="373" y="10526"/>
                    <a:pt x="1972" y="21055"/>
                    <a:pt x="1988" y="21070"/>
                  </a:cubicBezTo>
                  <a:lnTo>
                    <a:pt x="20321" y="21070"/>
                  </a:lnTo>
                  <a:lnTo>
                    <a:pt x="21322" y="8870"/>
                  </a:ln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0" name="Shape 1433"/>
            <p:cNvSpPr/>
            <p:nvPr/>
          </p:nvSpPr>
          <p:spPr>
            <a:xfrm>
              <a:off x="-17247" y="5658488"/>
              <a:ext cx="10931229" cy="2121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extrusionOk="0">
                  <a:moveTo>
                    <a:pt x="21600" y="0"/>
                  </a:moveTo>
                  <a:lnTo>
                    <a:pt x="0" y="0"/>
                  </a:lnTo>
                  <a:cubicBezTo>
                    <a:pt x="361" y="5218"/>
                    <a:pt x="585" y="7925"/>
                    <a:pt x="919" y="12458"/>
                  </a:cubicBezTo>
                  <a:cubicBezTo>
                    <a:pt x="1200" y="16267"/>
                    <a:pt x="1527" y="21065"/>
                    <a:pt x="3172" y="20701"/>
                  </a:cubicBezTo>
                  <a:cubicBezTo>
                    <a:pt x="3376" y="21557"/>
                    <a:pt x="16716" y="21600"/>
                    <a:pt x="19150" y="20422"/>
                  </a:cubicBezTo>
                  <a:cubicBezTo>
                    <a:pt x="20313" y="19859"/>
                    <a:pt x="21317" y="14543"/>
                    <a:pt x="21600" y="0"/>
                  </a:cubicBezTo>
                </a:path>
              </a:pathLst>
            </a:custGeom>
            <a:solidFill>
              <a:srgbClr val="E1C27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1" name="Shape 1434"/>
            <p:cNvSpPr/>
            <p:nvPr/>
          </p:nvSpPr>
          <p:spPr>
            <a:xfrm>
              <a:off x="7108387" y="8253604"/>
              <a:ext cx="1484774" cy="65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9637" y="12777"/>
                  </a:moveTo>
                  <a:cubicBezTo>
                    <a:pt x="9637" y="12777"/>
                    <a:pt x="4898" y="3854"/>
                    <a:pt x="8" y="3854"/>
                  </a:cubicBezTo>
                  <a:cubicBezTo>
                    <a:pt x="-252" y="3854"/>
                    <a:pt x="5994" y="15211"/>
                    <a:pt x="5994" y="15211"/>
                  </a:cubicBezTo>
                  <a:lnTo>
                    <a:pt x="5083" y="20687"/>
                  </a:lnTo>
                  <a:lnTo>
                    <a:pt x="10678" y="20079"/>
                  </a:lnTo>
                  <a:lnTo>
                    <a:pt x="15915" y="21600"/>
                  </a:lnTo>
                  <a:lnTo>
                    <a:pt x="21348" y="7098"/>
                  </a:lnTo>
                  <a:cubicBezTo>
                    <a:pt x="21348" y="7098"/>
                    <a:pt x="16283" y="8519"/>
                    <a:pt x="15112" y="12169"/>
                  </a:cubicBezTo>
                  <a:cubicBezTo>
                    <a:pt x="13941" y="15819"/>
                    <a:pt x="16849" y="0"/>
                    <a:pt x="16849" y="0"/>
                  </a:cubicBezTo>
                  <a:cubicBezTo>
                    <a:pt x="16849" y="0"/>
                    <a:pt x="9637" y="12777"/>
                    <a:pt x="9637" y="12777"/>
                  </a:cubicBez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2" name="Shape 1435"/>
            <p:cNvSpPr/>
            <p:nvPr/>
          </p:nvSpPr>
          <p:spPr>
            <a:xfrm>
              <a:off x="1675972" y="8253604"/>
              <a:ext cx="1485050" cy="65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9637" y="12777"/>
                  </a:moveTo>
                  <a:cubicBezTo>
                    <a:pt x="9637" y="12777"/>
                    <a:pt x="4898" y="3854"/>
                    <a:pt x="8" y="3854"/>
                  </a:cubicBezTo>
                  <a:cubicBezTo>
                    <a:pt x="-252" y="3854"/>
                    <a:pt x="5994" y="15211"/>
                    <a:pt x="5994" y="15211"/>
                  </a:cubicBezTo>
                  <a:lnTo>
                    <a:pt x="5083" y="20687"/>
                  </a:lnTo>
                  <a:lnTo>
                    <a:pt x="10678" y="20079"/>
                  </a:lnTo>
                  <a:lnTo>
                    <a:pt x="15915" y="21600"/>
                  </a:lnTo>
                  <a:lnTo>
                    <a:pt x="21348" y="7098"/>
                  </a:lnTo>
                  <a:cubicBezTo>
                    <a:pt x="21348" y="7098"/>
                    <a:pt x="16283" y="8519"/>
                    <a:pt x="15112" y="12169"/>
                  </a:cubicBezTo>
                  <a:cubicBezTo>
                    <a:pt x="13941" y="15819"/>
                    <a:pt x="16849" y="0"/>
                    <a:pt x="16849" y="0"/>
                  </a:cubicBezTo>
                  <a:cubicBezTo>
                    <a:pt x="16849" y="0"/>
                    <a:pt x="9637" y="12777"/>
                    <a:pt x="9637" y="12777"/>
                  </a:cubicBez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164" name="pasted-image.pdf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3791338" y="1987441"/>
            <a:ext cx="971034" cy="67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asted-image.pdf"/>
          <p:cNvPicPr>
            <a:picLocks noChangeAspect="1"/>
          </p:cNvPicPr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9462497" y="274635"/>
            <a:ext cx="997114" cy="14564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 6"/>
          <p:cNvGrpSpPr/>
          <p:nvPr userDrawn="1"/>
        </p:nvGrpSpPr>
        <p:grpSpPr>
          <a:xfrm>
            <a:off x="9740809" y="2570610"/>
            <a:ext cx="2067553" cy="3247630"/>
            <a:chOff x="9914517" y="2523683"/>
            <a:chExt cx="2274308" cy="3572393"/>
          </a:xfrm>
        </p:grpSpPr>
        <p:pic>
          <p:nvPicPr>
            <p:cNvPr id="91" name="Picture 90"/>
            <p:cNvPicPr>
              <a:picLocks noChangeAspect="1"/>
            </p:cNvPicPr>
            <p:nvPr userDrawn="1"/>
          </p:nvPicPr>
          <p:blipFill>
            <a:blip r:embed="rId7" cstate="print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04904" y="5785297"/>
              <a:ext cx="1575931" cy="3107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" name="Group 1449"/>
            <p:cNvGrpSpPr/>
            <p:nvPr userDrawn="1"/>
          </p:nvGrpSpPr>
          <p:grpSpPr>
            <a:xfrm>
              <a:off x="9914517" y="2523683"/>
              <a:ext cx="2274308" cy="3438540"/>
              <a:chOff x="-635178" y="3810989"/>
              <a:chExt cx="3418334" cy="5168193"/>
            </a:xfrm>
          </p:grpSpPr>
          <p:pic>
            <p:nvPicPr>
              <p:cNvPr id="167" name="image1.png"/>
              <p:cNvPicPr>
                <a:picLocks noChangeAspect="1"/>
              </p:cNvPicPr>
              <p:nvPr userDrawn="1"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 rot="10800000">
                <a:off x="797445" y="8234801"/>
                <a:ext cx="553088" cy="7443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68" name="Group 1448"/>
              <p:cNvGrpSpPr/>
              <p:nvPr userDrawn="1"/>
            </p:nvGrpSpPr>
            <p:grpSpPr>
              <a:xfrm>
                <a:off x="-635178" y="3810989"/>
                <a:ext cx="3418334" cy="4453813"/>
                <a:chOff x="-635178" y="3810989"/>
                <a:chExt cx="3418334" cy="4453813"/>
              </a:xfrm>
            </p:grpSpPr>
            <p:sp>
              <p:nvSpPr>
                <p:cNvPr id="169" name="Shape 1446"/>
                <p:cNvSpPr/>
                <p:nvPr userDrawn="1"/>
              </p:nvSpPr>
              <p:spPr>
                <a:xfrm>
                  <a:off x="-635178" y="3810989"/>
                  <a:ext cx="1709165" cy="4453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algn="l" defTabSz="457109"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170" name="Shape 1447"/>
                <p:cNvSpPr/>
                <p:nvPr userDrawn="1"/>
              </p:nvSpPr>
              <p:spPr>
                <a:xfrm>
                  <a:off x="1073989" y="3810989"/>
                  <a:ext cx="1709167" cy="4453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12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algn="l" defTabSz="457109"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</p:grpSp>
      <p:grpSp>
        <p:nvGrpSpPr>
          <p:cNvPr id="172" name="Group 171"/>
          <p:cNvGrpSpPr/>
          <p:nvPr userDrawn="1"/>
        </p:nvGrpSpPr>
        <p:grpSpPr>
          <a:xfrm>
            <a:off x="2538173" y="4428544"/>
            <a:ext cx="1583389" cy="2164144"/>
            <a:chOff x="1720835" y="4124431"/>
            <a:chExt cx="1423029" cy="1944967"/>
          </a:xfrm>
        </p:grpSpPr>
        <p:pic>
          <p:nvPicPr>
            <p:cNvPr id="173" name="Picture 172"/>
            <p:cNvPicPr>
              <a:picLocks noChangeAspect="1"/>
            </p:cNvPicPr>
            <p:nvPr userDrawn="1"/>
          </p:nvPicPr>
          <p:blipFill>
            <a:blip r:embed="rId7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0768" y="5681489"/>
              <a:ext cx="766684" cy="37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Picture 173"/>
            <p:cNvPicPr>
              <a:picLocks noChangeAspect="1"/>
            </p:cNvPicPr>
            <p:nvPr userDrawn="1"/>
          </p:nvPicPr>
          <p:blipFill>
            <a:blip r:embed="rId7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9827" y="5693355"/>
              <a:ext cx="766684" cy="37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pasted-image.pdf"/>
            <p:cNvPicPr>
              <a:picLocks noChangeAspect="1"/>
            </p:cNvPicPr>
            <p:nvPr userDrawn="1"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20835" y="4124431"/>
              <a:ext cx="1423029" cy="1831050"/>
            </a:xfrm>
            <a:prstGeom prst="rect">
              <a:avLst/>
            </a:prstGeom>
            <a:ln w="12700">
              <a:miter lim="400000"/>
            </a:ln>
            <a:effectLst/>
          </p:spPr>
        </p:pic>
      </p:grpSp>
      <p:pic>
        <p:nvPicPr>
          <p:cNvPr id="176" name="Picture 175"/>
          <p:cNvPicPr>
            <a:picLocks noChangeAspect="1"/>
          </p:cNvPicPr>
          <p:nvPr userDrawn="1"/>
        </p:nvPicPr>
        <p:blipFill>
          <a:blip r:embed="rId7" cstate="print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8694" y="5426918"/>
            <a:ext cx="1906876" cy="376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roup 1429"/>
          <p:cNvGrpSpPr/>
          <p:nvPr userDrawn="1"/>
        </p:nvGrpSpPr>
        <p:grpSpPr>
          <a:xfrm>
            <a:off x="-916624" y="427527"/>
            <a:ext cx="3436430" cy="5195555"/>
            <a:chOff x="0" y="0"/>
            <a:chExt cx="6874650" cy="10393815"/>
          </a:xfrm>
        </p:grpSpPr>
        <p:pic>
          <p:nvPicPr>
            <p:cNvPr id="178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2881165" y="8896780"/>
              <a:ext cx="1112323" cy="14970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9" name="Group 1428"/>
            <p:cNvGrpSpPr/>
            <p:nvPr/>
          </p:nvGrpSpPr>
          <p:grpSpPr>
            <a:xfrm>
              <a:off x="-1" y="-1"/>
              <a:ext cx="6874652" cy="8957119"/>
              <a:chOff x="0" y="0"/>
              <a:chExt cx="6874650" cy="8957117"/>
            </a:xfrm>
          </p:grpSpPr>
          <p:sp>
            <p:nvSpPr>
              <p:cNvPr id="180" name="Shape 1426"/>
              <p:cNvSpPr/>
              <p:nvPr/>
            </p:nvSpPr>
            <p:spPr>
              <a:xfrm>
                <a:off x="-1" y="-1"/>
                <a:ext cx="3437326" cy="8957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81" name="Shape 1427"/>
              <p:cNvSpPr/>
              <p:nvPr/>
            </p:nvSpPr>
            <p:spPr>
              <a:xfrm>
                <a:off x="3437325" y="-1"/>
                <a:ext cx="3437326" cy="8957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117381" y="2342950"/>
            <a:ext cx="5394960" cy="1298448"/>
          </a:xfrm>
        </p:spPr>
        <p:txBody>
          <a:bodyPr>
            <a:noAutofit/>
          </a:bodyPr>
          <a:lstStyle>
            <a:lvl1pPr algn="ctr">
              <a:lnSpc>
                <a:spcPct val="90000"/>
              </a:lnSpc>
              <a:defRPr sz="3800" spc="0">
                <a:solidFill>
                  <a:srgbClr val="E1C276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099093" y="3732838"/>
            <a:ext cx="5422392" cy="79552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ctr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rgbClr val="AA8D54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689454" y="5708557"/>
            <a:ext cx="205220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rgbClr val="4A3116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729869" y="4682216"/>
            <a:ext cx="4233588" cy="801511"/>
          </a:xfrm>
        </p:spPr>
        <p:txBody>
          <a:bodyPr/>
          <a:lstStyle>
            <a:lvl1pPr algn="ctr">
              <a:spcBef>
                <a:spcPts val="0"/>
              </a:spcBef>
              <a:defRPr>
                <a:solidFill>
                  <a:srgbClr val="5B4127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 </a:t>
            </a:r>
          </a:p>
          <a:p>
            <a:r>
              <a:rPr lang="en-US" baseline="0" dirty="0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2196522" y="-10858"/>
            <a:ext cx="2289683" cy="6930517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2280153" y="-10858"/>
            <a:ext cx="2289683" cy="69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5539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6641"/>
            <a:ext cx="6721137" cy="990119"/>
          </a:xfrm>
          <a:prstGeom prst="rect">
            <a:avLst/>
          </a:prstGeom>
          <a:effectLst/>
        </p:spPr>
        <p:txBody>
          <a:bodyPr rtlCol="0" anchor="b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079526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845504" y="0"/>
            <a:ext cx="4343321" cy="6870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1765477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16853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ine_Phot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88756"/>
            <a:ext cx="6726767" cy="990119"/>
          </a:xfrm>
          <a:prstGeom prst="rect">
            <a:avLst/>
          </a:prstGeom>
          <a:effectLst/>
        </p:spPr>
        <p:txBody>
          <a:bodyPr rtlCol="0" anchor="t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581419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845504" y="0"/>
            <a:ext cx="4343321" cy="6870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2266113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521547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8600" y="1"/>
            <a:ext cx="43402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66317" t="6668" r="3675" b="9057"/>
          <a:stretch/>
        </p:blipFill>
        <p:spPr>
          <a:xfrm>
            <a:off x="7862268" y="6157"/>
            <a:ext cx="4326557" cy="683491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6641"/>
            <a:ext cx="6721137" cy="990119"/>
          </a:xfrm>
          <a:prstGeom prst="rect">
            <a:avLst/>
          </a:prstGeom>
          <a:effectLst/>
        </p:spPr>
        <p:txBody>
          <a:bodyPr rtlCol="0" anchor="b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079526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1765477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969092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5570" y="1899840"/>
            <a:ext cx="1109768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545570" y="4052678"/>
            <a:ext cx="1110495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13443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" b="-5483"/>
          <a:stretch/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33000">
                <a:srgbClr val="E2E8EF">
                  <a:alpha val="50000"/>
                </a:srgbClr>
              </a:gs>
              <a:gs pos="100000">
                <a:srgbClr val="E2E8EF"/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54609" y="1899840"/>
            <a:ext cx="1109768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b="0" kern="1200" spc="0" baseline="0" dirty="0">
                <a:solidFill>
                  <a:schemeClr val="tx2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854609" y="4052678"/>
            <a:ext cx="1110495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275557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_Mountain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850115" y="951109"/>
            <a:ext cx="7465295" cy="2860057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3852048" y="3862863"/>
            <a:ext cx="747018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hape 986"/>
          <p:cNvSpPr/>
          <p:nvPr userDrawn="1"/>
        </p:nvSpPr>
        <p:spPr>
          <a:xfrm>
            <a:off x="10198651" y="-567871"/>
            <a:ext cx="2872106" cy="1992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91" y="2357"/>
                </a:moveTo>
                <a:cubicBezTo>
                  <a:pt x="9688" y="1319"/>
                  <a:pt x="10657" y="678"/>
                  <a:pt x="11728" y="678"/>
                </a:cubicBezTo>
                <a:cubicBezTo>
                  <a:pt x="13155" y="678"/>
                  <a:pt x="14397" y="1814"/>
                  <a:pt x="15061" y="3498"/>
                </a:cubicBezTo>
                <a:cubicBezTo>
                  <a:pt x="15636" y="3131"/>
                  <a:pt x="16274" y="2928"/>
                  <a:pt x="16944" y="2928"/>
                </a:cubicBezTo>
                <a:cubicBezTo>
                  <a:pt x="19516" y="2928"/>
                  <a:pt x="21600" y="5932"/>
                  <a:pt x="21600" y="9638"/>
                </a:cubicBezTo>
                <a:cubicBezTo>
                  <a:pt x="21600" y="13343"/>
                  <a:pt x="19516" y="16346"/>
                  <a:pt x="16944" y="16346"/>
                </a:cubicBezTo>
                <a:cubicBezTo>
                  <a:pt x="16629" y="16346"/>
                  <a:pt x="16324" y="16300"/>
                  <a:pt x="16026" y="16216"/>
                </a:cubicBezTo>
                <a:cubicBezTo>
                  <a:pt x="15441" y="17702"/>
                  <a:pt x="14331" y="18708"/>
                  <a:pt x="13055" y="18708"/>
                </a:cubicBezTo>
                <a:cubicBezTo>
                  <a:pt x="12520" y="18708"/>
                  <a:pt x="12014" y="18533"/>
                  <a:pt x="11564" y="18218"/>
                </a:cubicBezTo>
                <a:cubicBezTo>
                  <a:pt x="10974" y="20209"/>
                  <a:pt x="9598" y="21600"/>
                  <a:pt x="7991" y="21600"/>
                </a:cubicBezTo>
                <a:cubicBezTo>
                  <a:pt x="6318" y="21600"/>
                  <a:pt x="4895" y="20086"/>
                  <a:pt x="4348" y="17967"/>
                </a:cubicBezTo>
                <a:cubicBezTo>
                  <a:pt x="4108" y="18040"/>
                  <a:pt x="3860" y="18080"/>
                  <a:pt x="3606" y="18080"/>
                </a:cubicBezTo>
                <a:cubicBezTo>
                  <a:pt x="1615" y="18080"/>
                  <a:pt x="0" y="15748"/>
                  <a:pt x="0" y="12874"/>
                </a:cubicBezTo>
                <a:cubicBezTo>
                  <a:pt x="0" y="10948"/>
                  <a:pt x="725" y="9269"/>
                  <a:pt x="1801" y="8367"/>
                </a:cubicBezTo>
                <a:cubicBezTo>
                  <a:pt x="1577" y="7639"/>
                  <a:pt x="1455" y="6831"/>
                  <a:pt x="1455" y="5986"/>
                </a:cubicBezTo>
                <a:cubicBezTo>
                  <a:pt x="1455" y="2680"/>
                  <a:pt x="3332" y="0"/>
                  <a:pt x="5649" y="0"/>
                </a:cubicBezTo>
                <a:cubicBezTo>
                  <a:pt x="7014" y="0"/>
                  <a:pt x="8223" y="925"/>
                  <a:pt x="8991" y="2357"/>
                </a:cubicBezTo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l">
              <a:lnSpc>
                <a:spcPct val="93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008523" y="537373"/>
            <a:ext cx="661547" cy="4631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8" name="Group 981"/>
          <p:cNvGrpSpPr/>
          <p:nvPr userDrawn="1"/>
        </p:nvGrpSpPr>
        <p:grpSpPr>
          <a:xfrm>
            <a:off x="-4178923" y="1354534"/>
            <a:ext cx="9389448" cy="5503466"/>
            <a:chOff x="0" y="0"/>
            <a:chExt cx="18783785" cy="11006931"/>
          </a:xfrm>
        </p:grpSpPr>
        <p:sp>
          <p:nvSpPr>
            <p:cNvPr id="11" name="Shape 971"/>
            <p:cNvSpPr/>
            <p:nvPr/>
          </p:nvSpPr>
          <p:spPr>
            <a:xfrm>
              <a:off x="0" y="0"/>
              <a:ext cx="18783786" cy="11006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38" y="16124"/>
                  </a:lnTo>
                  <a:lnTo>
                    <a:pt x="1934" y="16607"/>
                  </a:lnTo>
                  <a:lnTo>
                    <a:pt x="2311" y="15078"/>
                  </a:lnTo>
                  <a:lnTo>
                    <a:pt x="2730" y="15078"/>
                  </a:lnTo>
                  <a:lnTo>
                    <a:pt x="4247" y="9603"/>
                  </a:lnTo>
                  <a:lnTo>
                    <a:pt x="7717" y="6692"/>
                  </a:lnTo>
                  <a:lnTo>
                    <a:pt x="11161" y="105"/>
                  </a:lnTo>
                  <a:lnTo>
                    <a:pt x="12593" y="596"/>
                  </a:lnTo>
                  <a:lnTo>
                    <a:pt x="13073" y="0"/>
                  </a:lnTo>
                  <a:lnTo>
                    <a:pt x="14054" y="3328"/>
                  </a:lnTo>
                  <a:lnTo>
                    <a:pt x="15802" y="10740"/>
                  </a:lnTo>
                  <a:lnTo>
                    <a:pt x="16727" y="10009"/>
                  </a:lnTo>
                  <a:lnTo>
                    <a:pt x="18487" y="14998"/>
                  </a:lnTo>
                  <a:lnTo>
                    <a:pt x="19242" y="15212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2A9"/>
                </a:gs>
                <a:gs pos="61888">
                  <a:srgbClr val="00A59C"/>
                </a:gs>
                <a:gs pos="100000">
                  <a:srgbClr val="00979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alphaModFix amt="18397"/>
              <a:extLst/>
            </a:blip>
            <a:srcRect l="16129" t="1553" r="56760" b="1552"/>
            <a:stretch>
              <a:fillRect/>
            </a:stretch>
          </p:blipFill>
          <p:spPr>
            <a:xfrm>
              <a:off x="0" y="0"/>
              <a:ext cx="18783697" cy="110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73" y="0"/>
                  </a:moveTo>
                  <a:lnTo>
                    <a:pt x="12592" y="596"/>
                  </a:lnTo>
                  <a:lnTo>
                    <a:pt x="11161" y="105"/>
                  </a:lnTo>
                  <a:lnTo>
                    <a:pt x="7716" y="6692"/>
                  </a:lnTo>
                  <a:lnTo>
                    <a:pt x="4247" y="9603"/>
                  </a:lnTo>
                  <a:lnTo>
                    <a:pt x="2730" y="15078"/>
                  </a:lnTo>
                  <a:lnTo>
                    <a:pt x="2311" y="15078"/>
                  </a:lnTo>
                  <a:lnTo>
                    <a:pt x="1934" y="16607"/>
                  </a:lnTo>
                  <a:lnTo>
                    <a:pt x="1037" y="16124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lnTo>
                    <a:pt x="19242" y="15212"/>
                  </a:lnTo>
                  <a:lnTo>
                    <a:pt x="18487" y="14998"/>
                  </a:lnTo>
                  <a:lnTo>
                    <a:pt x="16727" y="10009"/>
                  </a:lnTo>
                  <a:lnTo>
                    <a:pt x="15802" y="10740"/>
                  </a:lnTo>
                  <a:lnTo>
                    <a:pt x="14054" y="3328"/>
                  </a:lnTo>
                  <a:lnTo>
                    <a:pt x="1307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3" name="Shape 973"/>
            <p:cNvSpPr/>
            <p:nvPr/>
          </p:nvSpPr>
          <p:spPr>
            <a:xfrm>
              <a:off x="6718541" y="45704"/>
              <a:ext cx="3063775" cy="3356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15" y="0"/>
                  </a:moveTo>
                  <a:lnTo>
                    <a:pt x="21600" y="12687"/>
                  </a:lnTo>
                  <a:lnTo>
                    <a:pt x="0" y="21600"/>
                  </a:lnTo>
                  <a:cubicBezTo>
                    <a:pt x="0" y="21600"/>
                    <a:pt x="21115" y="0"/>
                    <a:pt x="2111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790"/>
                </a:gs>
                <a:gs pos="38111">
                  <a:srgbClr val="00A59C"/>
                </a:gs>
                <a:gs pos="100000">
                  <a:srgbClr val="00B2A9"/>
                </a:gs>
              </a:gsLst>
              <a:path path="shape">
                <a:fillToRect l="95206" t="1392" r="4793" b="98607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4" name="Shape 974"/>
            <p:cNvSpPr/>
            <p:nvPr/>
          </p:nvSpPr>
          <p:spPr>
            <a:xfrm>
              <a:off x="0" y="3404975"/>
              <a:ext cx="6710543" cy="7596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62" y="7569"/>
                  </a:moveTo>
                  <a:lnTo>
                    <a:pt x="18926" y="5865"/>
                  </a:lnTo>
                  <a:lnTo>
                    <a:pt x="21600" y="0"/>
                  </a:lnTo>
                  <a:lnTo>
                    <a:pt x="11887" y="4217"/>
                  </a:lnTo>
                  <a:lnTo>
                    <a:pt x="7642" y="12150"/>
                  </a:lnTo>
                  <a:lnTo>
                    <a:pt x="6469" y="12150"/>
                  </a:lnTo>
                  <a:lnTo>
                    <a:pt x="5413" y="14366"/>
                  </a:lnTo>
                  <a:lnTo>
                    <a:pt x="2904" y="13666"/>
                  </a:lnTo>
                  <a:lnTo>
                    <a:pt x="0" y="21600"/>
                  </a:lnTo>
                  <a:lnTo>
                    <a:pt x="7372" y="21600"/>
                  </a:lnTo>
                  <a:lnTo>
                    <a:pt x="12766" y="16198"/>
                  </a:lnTo>
                  <a:cubicBezTo>
                    <a:pt x="12766" y="16198"/>
                    <a:pt x="14262" y="7569"/>
                    <a:pt x="14262" y="756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C95"/>
                </a:gs>
                <a:gs pos="100000">
                  <a:srgbClr val="007F78"/>
                </a:gs>
              </a:gsLst>
              <a:lin ang="6133777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" name="Shape 975"/>
            <p:cNvSpPr/>
            <p:nvPr/>
          </p:nvSpPr>
          <p:spPr>
            <a:xfrm>
              <a:off x="1770741" y="4890367"/>
              <a:ext cx="1318828" cy="2790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095" y="16969"/>
                  </a:lnTo>
                  <a:lnTo>
                    <a:pt x="0" y="21600"/>
                  </a:lnTo>
                  <a:cubicBezTo>
                    <a:pt x="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007F79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7" name="Shape 976"/>
            <p:cNvSpPr/>
            <p:nvPr/>
          </p:nvSpPr>
          <p:spPr>
            <a:xfrm>
              <a:off x="3610645" y="5027481"/>
              <a:ext cx="4531218" cy="5970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33" y="0"/>
                  </a:moveTo>
                  <a:lnTo>
                    <a:pt x="21600" y="7858"/>
                  </a:lnTo>
                  <a:lnTo>
                    <a:pt x="13781" y="16553"/>
                  </a:lnTo>
                  <a:lnTo>
                    <a:pt x="3616" y="18710"/>
                  </a:lnTo>
                  <a:lnTo>
                    <a:pt x="0" y="21600"/>
                  </a:lnTo>
                  <a:lnTo>
                    <a:pt x="6451" y="13814"/>
                  </a:lnTo>
                  <a:lnTo>
                    <a:pt x="13683" y="11505"/>
                  </a:lnTo>
                  <a:lnTo>
                    <a:pt x="17006" y="7858"/>
                  </a:lnTo>
                  <a:cubicBezTo>
                    <a:pt x="17006" y="7858"/>
                    <a:pt x="17633" y="0"/>
                    <a:pt x="176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C95"/>
                </a:gs>
                <a:gs pos="100000">
                  <a:srgbClr val="007F78"/>
                </a:gs>
              </a:gsLst>
              <a:lin ang="6133777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8" name="Shape 977"/>
            <p:cNvSpPr/>
            <p:nvPr/>
          </p:nvSpPr>
          <p:spPr>
            <a:xfrm>
              <a:off x="9712179" y="45704"/>
              <a:ext cx="1245182" cy="598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892" y="21600"/>
                  </a:lnTo>
                  <a:lnTo>
                    <a:pt x="21600" y="9041"/>
                  </a:lnTo>
                  <a:cubicBezTo>
                    <a:pt x="21600" y="9041"/>
                    <a:pt x="0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0000" t="-254" r="50000" b="10025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9" name="Shape 978"/>
            <p:cNvSpPr/>
            <p:nvPr/>
          </p:nvSpPr>
          <p:spPr>
            <a:xfrm>
              <a:off x="10946196" y="0"/>
              <a:ext cx="2790710" cy="6524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33" y="0"/>
                  </a:moveTo>
                  <a:lnTo>
                    <a:pt x="638" y="8683"/>
                  </a:lnTo>
                  <a:lnTo>
                    <a:pt x="0" y="11290"/>
                  </a:lnTo>
                  <a:lnTo>
                    <a:pt x="7395" y="12103"/>
                  </a:lnTo>
                  <a:lnTo>
                    <a:pt x="7630" y="15571"/>
                  </a:lnTo>
                  <a:lnTo>
                    <a:pt x="7630" y="21600"/>
                  </a:lnTo>
                  <a:lnTo>
                    <a:pt x="21600" y="18119"/>
                  </a:lnTo>
                  <a:lnTo>
                    <a:pt x="9838" y="5614"/>
                  </a:lnTo>
                  <a:cubicBezTo>
                    <a:pt x="9838" y="5614"/>
                    <a:pt x="3233" y="0"/>
                    <a:pt x="32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0000" t="-254" r="50000" b="10025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" name="Shape 979"/>
            <p:cNvSpPr/>
            <p:nvPr/>
          </p:nvSpPr>
          <p:spPr>
            <a:xfrm>
              <a:off x="14488283" y="5096037"/>
              <a:ext cx="1577841" cy="3116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" y="0"/>
                  </a:moveTo>
                  <a:lnTo>
                    <a:pt x="0" y="21600"/>
                  </a:lnTo>
                  <a:lnTo>
                    <a:pt x="21600" y="17620"/>
                  </a:lnTo>
                  <a:cubicBezTo>
                    <a:pt x="21600" y="17620"/>
                    <a:pt x="639" y="0"/>
                    <a:pt x="63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1894" t="-273" r="48105" b="100273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1" name="Shape 980"/>
            <p:cNvSpPr/>
            <p:nvPr/>
          </p:nvSpPr>
          <p:spPr>
            <a:xfrm>
              <a:off x="11913692" y="5461672"/>
              <a:ext cx="1804884" cy="1987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505"/>
                  </a:lnTo>
                  <a:lnTo>
                    <a:pt x="490" y="21600"/>
                  </a:lnTo>
                  <a:cubicBezTo>
                    <a:pt x="490" y="21600"/>
                    <a:pt x="21600" y="0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27981">
                  <a:srgbClr val="009790"/>
                </a:gs>
                <a:gs pos="55428">
                  <a:srgbClr val="00A59C"/>
                </a:gs>
                <a:gs pos="100000">
                  <a:srgbClr val="00B2A9"/>
                </a:gs>
              </a:gsLst>
              <a:path path="shape">
                <a:fillToRect l="95206" t="1392" r="4793" b="98607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4397661" y="-26733"/>
            <a:ext cx="4404923" cy="69305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388659" y="-779924"/>
            <a:ext cx="17898035" cy="774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88284" y="-90233"/>
            <a:ext cx="2289683" cy="69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58292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_A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5570" y="421443"/>
            <a:ext cx="11097684" cy="4169990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777240" y="4788333"/>
            <a:ext cx="10845695" cy="6815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87049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64000">
                <a:srgbClr val="E2E8EF">
                  <a:alpha val="50000"/>
                </a:srgbClr>
              </a:gs>
              <a:gs pos="100000">
                <a:srgbClr val="E2E8EF">
                  <a:alpha val="90000"/>
                </a:srgbClr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421443"/>
            <a:ext cx="10086854" cy="4169990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spc="0" baseline="0" dirty="0">
                <a:solidFill>
                  <a:srgbClr val="0A3B6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1143000" y="4788333"/>
            <a:ext cx="9857817" cy="6815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0737813" y="5666793"/>
            <a:ext cx="661547" cy="4631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061534905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_dark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pic>
        <p:nvPicPr>
          <p:cNvPr id="7" name="Picture 8" descr="Salesforce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1500" y="1764792"/>
            <a:ext cx="11045825" cy="422325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2"/>
          </p:nvPr>
        </p:nvSpPr>
        <p:spPr>
          <a:xfrm>
            <a:off x="571500" y="1078992"/>
            <a:ext cx="11045952" cy="3291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1000" spc="0" dirty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512098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_slide_A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" y="-8382"/>
            <a:ext cx="12188825" cy="6866382"/>
            <a:chOff x="1" y="-8382"/>
            <a:chExt cx="12188825" cy="6866382"/>
          </a:xfrm>
        </p:grpSpPr>
        <p:sp>
          <p:nvSpPr>
            <p:cNvPr id="7" name="Freeform 39"/>
            <p:cNvSpPr/>
            <p:nvPr userDrawn="1"/>
          </p:nvSpPr>
          <p:spPr>
            <a:xfrm>
              <a:off x="3207590" y="-8382"/>
              <a:ext cx="8978738" cy="6790100"/>
            </a:xfrm>
            <a:custGeom>
              <a:avLst/>
              <a:gdLst/>
              <a:ahLst/>
              <a:cxnLst/>
              <a:rect l="l" t="t" r="r" b="b"/>
              <a:pathLst>
                <a:path w="9068525" h="6858001">
                  <a:moveTo>
                    <a:pt x="2227101" y="0"/>
                  </a:moveTo>
                  <a:lnTo>
                    <a:pt x="3579865" y="0"/>
                  </a:lnTo>
                  <a:lnTo>
                    <a:pt x="3731122" y="55361"/>
                  </a:lnTo>
                  <a:cubicBezTo>
                    <a:pt x="3985505" y="162956"/>
                    <a:pt x="4214591" y="318649"/>
                    <a:pt x="4406980" y="511037"/>
                  </a:cubicBezTo>
                  <a:lnTo>
                    <a:pt x="4654237" y="810714"/>
                  </a:lnTo>
                  <a:lnTo>
                    <a:pt x="4723091" y="727259"/>
                  </a:lnTo>
                  <a:cubicBezTo>
                    <a:pt x="5075908" y="374444"/>
                    <a:pt x="5563318" y="156222"/>
                    <a:pt x="6101697" y="156222"/>
                  </a:cubicBezTo>
                  <a:cubicBezTo>
                    <a:pt x="6774671" y="156222"/>
                    <a:pt x="7368006" y="497193"/>
                    <a:pt x="7718370" y="1015802"/>
                  </a:cubicBezTo>
                  <a:lnTo>
                    <a:pt x="7816656" y="1196878"/>
                  </a:lnTo>
                  <a:lnTo>
                    <a:pt x="7902452" y="1155546"/>
                  </a:lnTo>
                  <a:cubicBezTo>
                    <a:pt x="8187504" y="1034980"/>
                    <a:pt x="8500903" y="968308"/>
                    <a:pt x="8829875" y="968308"/>
                  </a:cubicBezTo>
                  <a:lnTo>
                    <a:pt x="9068525" y="980359"/>
                  </a:lnTo>
                  <a:lnTo>
                    <a:pt x="9068525" y="5721498"/>
                  </a:lnTo>
                  <a:lnTo>
                    <a:pt x="8829875" y="5733549"/>
                  </a:lnTo>
                  <a:cubicBezTo>
                    <a:pt x="8747631" y="5733549"/>
                    <a:pt x="8666361" y="5729382"/>
                    <a:pt x="8586265" y="5721250"/>
                  </a:cubicBezTo>
                  <a:lnTo>
                    <a:pt x="8401791" y="5693095"/>
                  </a:lnTo>
                  <a:lnTo>
                    <a:pt x="8339306" y="5808214"/>
                  </a:lnTo>
                  <a:cubicBezTo>
                    <a:pt x="8005085" y="6302923"/>
                    <a:pt x="7439093" y="6628180"/>
                    <a:pt x="6797131" y="6628180"/>
                  </a:cubicBezTo>
                  <a:cubicBezTo>
                    <a:pt x="6540346" y="6628180"/>
                    <a:pt x="6295716" y="6576139"/>
                    <a:pt x="6073214" y="6482028"/>
                  </a:cubicBezTo>
                  <a:lnTo>
                    <a:pt x="6035238" y="6461414"/>
                  </a:lnTo>
                  <a:lnTo>
                    <a:pt x="5863536" y="6777747"/>
                  </a:lnTo>
                  <a:lnTo>
                    <a:pt x="5802014" y="6858001"/>
                  </a:lnTo>
                  <a:lnTo>
                    <a:pt x="2499101" y="6858001"/>
                  </a:lnTo>
                  <a:lnTo>
                    <a:pt x="2468869" y="6818568"/>
                  </a:lnTo>
                  <a:cubicBezTo>
                    <a:pt x="2382545" y="6697178"/>
                    <a:pt x="2309023" y="6566049"/>
                    <a:pt x="2250274" y="6427150"/>
                  </a:cubicBezTo>
                  <a:lnTo>
                    <a:pt x="2235342" y="6379054"/>
                  </a:lnTo>
                  <a:lnTo>
                    <a:pt x="2234613" y="6379279"/>
                  </a:lnTo>
                  <a:cubicBezTo>
                    <a:pt x="2113544" y="6404053"/>
                    <a:pt x="1988191" y="6417063"/>
                    <a:pt x="1859799" y="6417063"/>
                  </a:cubicBezTo>
                  <a:cubicBezTo>
                    <a:pt x="832659" y="6417063"/>
                    <a:pt x="0" y="5584404"/>
                    <a:pt x="0" y="4557265"/>
                  </a:cubicBezTo>
                  <a:cubicBezTo>
                    <a:pt x="0" y="3915302"/>
                    <a:pt x="325257" y="3349310"/>
                    <a:pt x="819967" y="3015091"/>
                  </a:cubicBezTo>
                  <a:lnTo>
                    <a:pt x="988511" y="2923608"/>
                  </a:lnTo>
                  <a:lnTo>
                    <a:pt x="944309" y="2842174"/>
                  </a:lnTo>
                  <a:cubicBezTo>
                    <a:pt x="836715" y="2587791"/>
                    <a:pt x="777218" y="2308111"/>
                    <a:pt x="777218" y="2014534"/>
                  </a:cubicBezTo>
                  <a:cubicBezTo>
                    <a:pt x="777218" y="1133805"/>
                    <a:pt x="1312696" y="378145"/>
                    <a:pt x="2075845" y="553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grpSp>
          <p:nvGrpSpPr>
            <p:cNvPr id="42" name="Group 2238"/>
            <p:cNvGrpSpPr/>
            <p:nvPr userDrawn="1"/>
          </p:nvGrpSpPr>
          <p:grpSpPr>
            <a:xfrm>
              <a:off x="9263142" y="4361048"/>
              <a:ext cx="868289" cy="1312771"/>
              <a:chOff x="0" y="0"/>
              <a:chExt cx="2755450" cy="4165978"/>
            </a:xfrm>
          </p:grpSpPr>
          <p:pic>
            <p:nvPicPr>
              <p:cNvPr id="43" name="image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10800000">
                <a:off x="1154808" y="3565947"/>
                <a:ext cx="445835" cy="6000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4" name="Group 2237"/>
              <p:cNvGrpSpPr/>
              <p:nvPr/>
            </p:nvGrpSpPr>
            <p:grpSpPr>
              <a:xfrm>
                <a:off x="-1" y="0"/>
                <a:ext cx="2755452" cy="3590132"/>
                <a:chOff x="0" y="0"/>
                <a:chExt cx="2755450" cy="3590131"/>
              </a:xfrm>
            </p:grpSpPr>
            <p:sp>
              <p:nvSpPr>
                <p:cNvPr id="45" name="Shape 2235"/>
                <p:cNvSpPr/>
                <p:nvPr/>
              </p:nvSpPr>
              <p:spPr>
                <a:xfrm>
                  <a:off x="-1" y="-1"/>
                  <a:ext cx="1377726" cy="35901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46" name="Shape 2236"/>
                <p:cNvSpPr/>
                <p:nvPr/>
              </p:nvSpPr>
              <p:spPr>
                <a:xfrm>
                  <a:off x="1377725" y="-1"/>
                  <a:ext cx="1377725" cy="35901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  <p:grpSp>
          <p:nvGrpSpPr>
            <p:cNvPr id="47" name="Group 2243"/>
            <p:cNvGrpSpPr/>
            <p:nvPr userDrawn="1"/>
          </p:nvGrpSpPr>
          <p:grpSpPr>
            <a:xfrm>
              <a:off x="9952001" y="4618523"/>
              <a:ext cx="669131" cy="1011661"/>
              <a:chOff x="0" y="0"/>
              <a:chExt cx="1149791" cy="1738376"/>
            </a:xfrm>
          </p:grpSpPr>
          <p:pic>
            <p:nvPicPr>
              <p:cNvPr id="48" name="image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10800000">
                <a:off x="481877" y="1487995"/>
                <a:ext cx="186038" cy="2503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9" name="Group 2242"/>
              <p:cNvGrpSpPr/>
              <p:nvPr/>
            </p:nvGrpSpPr>
            <p:grpSpPr>
              <a:xfrm>
                <a:off x="-1" y="-1"/>
                <a:ext cx="1149793" cy="1498089"/>
                <a:chOff x="0" y="0"/>
                <a:chExt cx="1149791" cy="1498087"/>
              </a:xfrm>
            </p:grpSpPr>
            <p:sp>
              <p:nvSpPr>
                <p:cNvPr id="50" name="Shape 2240"/>
                <p:cNvSpPr/>
                <p:nvPr/>
              </p:nvSpPr>
              <p:spPr>
                <a:xfrm>
                  <a:off x="-1" y="-1"/>
                  <a:ext cx="574897" cy="14980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51" name="Shape 2241"/>
                <p:cNvSpPr/>
                <p:nvPr/>
              </p:nvSpPr>
              <p:spPr>
                <a:xfrm>
                  <a:off x="574895" y="-1"/>
                  <a:ext cx="574897" cy="14980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  <p:sp>
          <p:nvSpPr>
            <p:cNvPr id="77" name="Freeform: Shape 76"/>
            <p:cNvSpPr/>
            <p:nvPr userDrawn="1"/>
          </p:nvSpPr>
          <p:spPr>
            <a:xfrm>
              <a:off x="1" y="5249224"/>
              <a:ext cx="12188825" cy="1608776"/>
            </a:xfrm>
            <a:custGeom>
              <a:avLst/>
              <a:gdLst/>
              <a:ahLst/>
              <a:cxnLst/>
              <a:rect l="l" t="t" r="r" b="b"/>
              <a:pathLst>
                <a:path w="12188825" h="1608776">
                  <a:moveTo>
                    <a:pt x="12188825" y="0"/>
                  </a:moveTo>
                  <a:lnTo>
                    <a:pt x="12188825" y="1608776"/>
                  </a:lnTo>
                  <a:lnTo>
                    <a:pt x="0" y="1608776"/>
                  </a:lnTo>
                  <a:lnTo>
                    <a:pt x="0" y="281796"/>
                  </a:lnTo>
                  <a:lnTo>
                    <a:pt x="429319" y="309013"/>
                  </a:lnTo>
                  <a:cubicBezTo>
                    <a:pt x="1396897" y="374751"/>
                    <a:pt x="2362958" y="457539"/>
                    <a:pt x="3336406" y="485585"/>
                  </a:cubicBezTo>
                  <a:cubicBezTo>
                    <a:pt x="6283758" y="570512"/>
                    <a:pt x="9204482" y="153287"/>
                    <a:pt x="12132071" y="249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52" name="Group 51"/>
            <p:cNvGrpSpPr/>
            <p:nvPr userDrawn="1"/>
          </p:nvGrpSpPr>
          <p:grpSpPr>
            <a:xfrm>
              <a:off x="6225620" y="5032684"/>
              <a:ext cx="2094173" cy="960603"/>
              <a:chOff x="522055" y="5591453"/>
              <a:chExt cx="1302062" cy="597259"/>
            </a:xfrm>
          </p:grpSpPr>
          <p:grpSp>
            <p:nvGrpSpPr>
              <p:cNvPr id="53" name="Group 148"/>
              <p:cNvGrpSpPr/>
              <p:nvPr/>
            </p:nvGrpSpPr>
            <p:grpSpPr>
              <a:xfrm flipH="1">
                <a:off x="608200" y="5591453"/>
                <a:ext cx="1045670" cy="511449"/>
                <a:chOff x="-1" y="-2"/>
                <a:chExt cx="2081378" cy="1018021"/>
              </a:xfrm>
            </p:grpSpPr>
            <p:sp>
              <p:nvSpPr>
                <p:cNvPr id="60" name="Shape 146"/>
                <p:cNvSpPr/>
                <p:nvPr/>
              </p:nvSpPr>
              <p:spPr>
                <a:xfrm>
                  <a:off x="-1" y="88908"/>
                  <a:ext cx="2081378" cy="9291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61" name="Shape 147"/>
                <p:cNvSpPr/>
                <p:nvPr/>
              </p:nvSpPr>
              <p:spPr>
                <a:xfrm>
                  <a:off x="53541" y="-2"/>
                  <a:ext cx="1860734" cy="7963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grpSp>
            <p:nvGrpSpPr>
              <p:cNvPr id="54" name="Group 151"/>
              <p:cNvGrpSpPr/>
              <p:nvPr/>
            </p:nvGrpSpPr>
            <p:grpSpPr>
              <a:xfrm flipH="1">
                <a:off x="522055" y="5965047"/>
                <a:ext cx="457287" cy="223665"/>
                <a:chOff x="0" y="-2"/>
                <a:chExt cx="910215" cy="445197"/>
              </a:xfrm>
            </p:grpSpPr>
            <p:sp>
              <p:nvSpPr>
                <p:cNvPr id="58" name="Shape 149"/>
                <p:cNvSpPr/>
                <p:nvPr/>
              </p:nvSpPr>
              <p:spPr>
                <a:xfrm>
                  <a:off x="0" y="38880"/>
                  <a:ext cx="910215" cy="4063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7C868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59" name="Shape 150"/>
                <p:cNvSpPr/>
                <p:nvPr/>
              </p:nvSpPr>
              <p:spPr>
                <a:xfrm>
                  <a:off x="72387" y="-2"/>
                  <a:ext cx="702066" cy="3482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381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grpSp>
            <p:nvGrpSpPr>
              <p:cNvPr id="55" name="Group 154"/>
              <p:cNvGrpSpPr/>
              <p:nvPr/>
            </p:nvGrpSpPr>
            <p:grpSpPr>
              <a:xfrm flipH="1">
                <a:off x="1465515" y="6013316"/>
                <a:ext cx="358602" cy="175396"/>
                <a:chOff x="0" y="0"/>
                <a:chExt cx="713785" cy="349119"/>
              </a:xfrm>
            </p:grpSpPr>
            <p:sp>
              <p:nvSpPr>
                <p:cNvPr id="56" name="Shape 152"/>
                <p:cNvSpPr/>
                <p:nvPr/>
              </p:nvSpPr>
              <p:spPr>
                <a:xfrm>
                  <a:off x="0" y="30490"/>
                  <a:ext cx="713785" cy="3186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7C868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57" name="Shape 153"/>
                <p:cNvSpPr/>
                <p:nvPr/>
              </p:nvSpPr>
              <p:spPr>
                <a:xfrm>
                  <a:off x="84081" y="0"/>
                  <a:ext cx="508813" cy="2731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381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</p:grpSp>
        <p:grpSp>
          <p:nvGrpSpPr>
            <p:cNvPr id="35" name="Group 2248"/>
            <p:cNvGrpSpPr/>
            <p:nvPr/>
          </p:nvGrpSpPr>
          <p:grpSpPr>
            <a:xfrm>
              <a:off x="898269" y="1622026"/>
              <a:ext cx="5836235" cy="4394716"/>
              <a:chOff x="0" y="0"/>
              <a:chExt cx="11675510" cy="8791717"/>
            </a:xfrm>
          </p:grpSpPr>
          <p:sp>
            <p:nvSpPr>
              <p:cNvPr id="38" name="Shape 2244"/>
              <p:cNvSpPr/>
              <p:nvPr/>
            </p:nvSpPr>
            <p:spPr>
              <a:xfrm>
                <a:off x="7316660" y="7640980"/>
                <a:ext cx="739314" cy="1150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39" name="Shape 2245"/>
              <p:cNvSpPr/>
              <p:nvPr/>
            </p:nvSpPr>
            <p:spPr>
              <a:xfrm>
                <a:off x="3723194" y="7640980"/>
                <a:ext cx="757716" cy="1150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89" y="0"/>
                    </a:moveTo>
                    <a:lnTo>
                      <a:pt x="0" y="887"/>
                    </a:lnTo>
                    <a:lnTo>
                      <a:pt x="525" y="1379"/>
                    </a:lnTo>
                    <a:lnTo>
                      <a:pt x="525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21589" y="0"/>
                      <a:pt x="21589" y="0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40" name="Shape 2246"/>
              <p:cNvSpPr/>
              <p:nvPr/>
            </p:nvSpPr>
            <p:spPr>
              <a:xfrm>
                <a:off x="0" y="-1"/>
                <a:ext cx="11675511" cy="5737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2" h="21053" extrusionOk="0">
                    <a:moveTo>
                      <a:pt x="21254" y="8875"/>
                    </a:moveTo>
                    <a:cubicBezTo>
                      <a:pt x="21354" y="6977"/>
                      <a:pt x="21312" y="3803"/>
                      <a:pt x="18748" y="3149"/>
                    </a:cubicBezTo>
                    <a:cubicBezTo>
                      <a:pt x="13797" y="1885"/>
                      <a:pt x="7488" y="928"/>
                      <a:pt x="2534" y="87"/>
                    </a:cubicBezTo>
                    <a:cubicBezTo>
                      <a:pt x="1759" y="-44"/>
                      <a:pt x="-246" y="-547"/>
                      <a:pt x="24" y="3796"/>
                    </a:cubicBezTo>
                    <a:cubicBezTo>
                      <a:pt x="443" y="10515"/>
                      <a:pt x="2192" y="21053"/>
                      <a:pt x="2192" y="21053"/>
                    </a:cubicBezTo>
                    <a:lnTo>
                      <a:pt x="20152" y="21053"/>
                    </a:lnTo>
                    <a:cubicBezTo>
                      <a:pt x="20152" y="21053"/>
                      <a:pt x="21254" y="8875"/>
                      <a:pt x="21254" y="8875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41" name="Shape 2247"/>
              <p:cNvSpPr/>
              <p:nvPr/>
            </p:nvSpPr>
            <p:spPr>
              <a:xfrm>
                <a:off x="1206470" y="5733978"/>
                <a:ext cx="9853115" cy="2089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47" extrusionOk="0">
                    <a:moveTo>
                      <a:pt x="21600" y="0"/>
                    </a:moveTo>
                    <a:lnTo>
                      <a:pt x="0" y="0"/>
                    </a:lnTo>
                    <a:cubicBezTo>
                      <a:pt x="406" y="5350"/>
                      <a:pt x="657" y="8127"/>
                      <a:pt x="1033" y="12775"/>
                    </a:cubicBezTo>
                    <a:cubicBezTo>
                      <a:pt x="1349" y="16680"/>
                      <a:pt x="1717" y="21600"/>
                      <a:pt x="3566" y="21227"/>
                    </a:cubicBezTo>
                    <a:cubicBezTo>
                      <a:pt x="3566" y="21227"/>
                      <a:pt x="16629" y="21255"/>
                      <a:pt x="18845" y="20941"/>
                    </a:cubicBezTo>
                    <a:cubicBezTo>
                      <a:pt x="20157" y="20755"/>
                      <a:pt x="21278" y="15048"/>
                      <a:pt x="21600" y="0"/>
                    </a:cubicBezTo>
                  </a:path>
                </a:pathLst>
              </a:custGeom>
              <a:solidFill>
                <a:srgbClr val="E0C07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463040" y="2048256"/>
            <a:ext cx="4965192" cy="2441448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spc="0" baseline="0" dirty="0">
                <a:solidFill>
                  <a:srgbClr val="E1C27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1732978" y="4521123"/>
            <a:ext cx="4425316" cy="92738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4A3116"/>
                </a:solidFill>
                <a:latin typeface="+mn-lt"/>
                <a:cs typeface="Salesforce Sans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791159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64000">
                <a:srgbClr val="E2E8EF">
                  <a:alpha val="50000"/>
                </a:srgbClr>
              </a:gs>
              <a:gs pos="100000">
                <a:srgbClr val="E2E8EF">
                  <a:alpha val="90000"/>
                </a:srgbClr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1796716"/>
            <a:ext cx="6629400" cy="2208356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69664"/>
            <a:ext cx="6638544" cy="3840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>
                    <a:lumMod val="50000"/>
                  </a:schemeClr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914400" y="5047488"/>
            <a:ext cx="6638544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914400" y="5687568"/>
            <a:ext cx="6638544" cy="54864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078850" y="457200"/>
            <a:ext cx="3657600" cy="5943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pic>
        <p:nvPicPr>
          <p:cNvPr id="9" name="Picture 8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83207"/>
            <a:ext cx="1563939" cy="10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69222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075726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809871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912762"/>
            <a:ext cx="12188825" cy="3945238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64" y="-1"/>
            <a:ext cx="12185841" cy="2907793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alphaModFix amt="62000"/>
          </a:blip>
          <a:srcRect l="24338" t="12391" r="288" b="55251"/>
          <a:stretch/>
        </p:blipFill>
        <p:spPr>
          <a:xfrm>
            <a:off x="0" y="0"/>
            <a:ext cx="12188825" cy="294343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 userDrawn="1">
            <p:ph type="body" sz="quarter" idx="22"/>
          </p:nvPr>
        </p:nvSpPr>
        <p:spPr>
          <a:xfrm>
            <a:off x="-1" y="-1"/>
            <a:ext cx="8206741" cy="2907793"/>
          </a:xfrm>
          <a:prstGeom prst="rect">
            <a:avLst/>
          </a:prstGeom>
          <a:noFill/>
        </p:spPr>
        <p:txBody>
          <a:bodyPr lIns="457200" tIns="365760" rIns="91440" bIns="182880"/>
          <a:lstStyle>
            <a:lvl1pPr marL="111125" indent="-1111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  <a:lvl2pPr marL="111125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600" kern="1200" spc="0" baseline="0" dirty="0" smtClean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2" y="3507244"/>
            <a:ext cx="7198757" cy="987552"/>
          </a:xfrm>
        </p:spPr>
        <p:txBody>
          <a:bodyPr/>
          <a:lstStyle>
            <a:lvl1pPr>
              <a:defRPr sz="2800" spc="0">
                <a:solidFill>
                  <a:srgbClr val="0A3B6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631956"/>
            <a:ext cx="10915712" cy="1784002"/>
          </a:xfr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defRPr lang="en-US" spc="-10" smtClean="0"/>
            </a:lvl1pPr>
            <a:lvl2pPr>
              <a:defRPr lang="en-US" spc="-10" smtClean="0"/>
            </a:lvl2pPr>
            <a:lvl3pPr>
              <a:defRPr lang="en-US" spc="-10" smtClean="0"/>
            </a:lvl3pPr>
            <a:lvl4pPr>
              <a:defRPr lang="en-US" spc="-10" smtClean="0"/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Picture Placeholder 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746188" y="1001306"/>
            <a:ext cx="3842323" cy="38423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98425">
            <a:solidFill>
              <a:schemeClr val="bg2"/>
            </a:solidFill>
          </a:ln>
        </p:spPr>
        <p:txBody>
          <a:bodyPr rIns="0" rtlCol="0" anchor="ctr">
            <a:noAutofit/>
          </a:bodyPr>
          <a:lstStyle>
            <a:lvl1pPr algn="ctr"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Paste Picture in Box and Send Image to Back</a:t>
            </a:r>
          </a:p>
        </p:txBody>
      </p:sp>
      <p:sp>
        <p:nvSpPr>
          <p:cNvPr id="16" name="Isosceles Triangle 6"/>
          <p:cNvSpPr/>
          <p:nvPr userDrawn="1"/>
        </p:nvSpPr>
        <p:spPr>
          <a:xfrm flipH="1" flipV="1">
            <a:off x="667595" y="2286173"/>
            <a:ext cx="1586308" cy="1341717"/>
          </a:xfrm>
          <a:custGeom>
            <a:avLst/>
            <a:gdLst/>
            <a:ahLst/>
            <a:cxnLst/>
            <a:rect l="l" t="t" r="r" b="b"/>
            <a:pathLst>
              <a:path w="1797812" h="1520610">
                <a:moveTo>
                  <a:pt x="1678805" y="1520610"/>
                </a:moveTo>
                <a:lnTo>
                  <a:pt x="119007" y="1520610"/>
                </a:lnTo>
                <a:cubicBezTo>
                  <a:pt x="53281" y="1520610"/>
                  <a:pt x="0" y="1467329"/>
                  <a:pt x="0" y="1401603"/>
                </a:cubicBezTo>
                <a:lnTo>
                  <a:pt x="0" y="430323"/>
                </a:lnTo>
                <a:cubicBezTo>
                  <a:pt x="0" y="364597"/>
                  <a:pt x="53281" y="311316"/>
                  <a:pt x="119007" y="311316"/>
                </a:cubicBezTo>
                <a:lnTo>
                  <a:pt x="666898" y="311316"/>
                </a:lnTo>
                <a:lnTo>
                  <a:pt x="898906" y="0"/>
                </a:lnTo>
                <a:lnTo>
                  <a:pt x="1130913" y="311316"/>
                </a:lnTo>
                <a:lnTo>
                  <a:pt x="1678805" y="311316"/>
                </a:lnTo>
                <a:cubicBezTo>
                  <a:pt x="1744531" y="311316"/>
                  <a:pt x="1797812" y="364597"/>
                  <a:pt x="1797812" y="430323"/>
                </a:cubicBezTo>
                <a:lnTo>
                  <a:pt x="1797812" y="1401603"/>
                </a:lnTo>
                <a:cubicBezTo>
                  <a:pt x="1797812" y="1467329"/>
                  <a:pt x="1744531" y="1520610"/>
                  <a:pt x="1678805" y="15206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7350" dist="50800" dir="5400000" sx="104000" sy="104000" algn="ctr" rotWithShape="0">
              <a:srgbClr val="000000">
                <a:alpha val="18000"/>
              </a:srgb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None/>
            </a:pPr>
            <a:endParaRPr lang="en-US" sz="2000" dirty="0">
              <a:solidFill>
                <a:schemeClr val="bg1"/>
              </a:solidFill>
              <a:latin typeface="Salesforce Sans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667595" y="2293214"/>
            <a:ext cx="1586573" cy="1106731"/>
          </a:xfrm>
          <a:prstGeom prst="roundRect">
            <a:avLst>
              <a:gd name="adj" fmla="val 13289"/>
            </a:avLst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29983542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21000"/>
            <a:ext cx="12188825" cy="393700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204189" cy="3508375"/>
          </a:xfrm>
          <a:solidFill>
            <a:schemeClr val="accent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42" name="Title 3"/>
          <p:cNvSpPr>
            <a:spLocks noGrp="1"/>
          </p:cNvSpPr>
          <p:nvPr>
            <p:ph type="title"/>
          </p:nvPr>
        </p:nvSpPr>
        <p:spPr>
          <a:xfrm>
            <a:off x="576072" y="3922776"/>
            <a:ext cx="11045952" cy="987552"/>
          </a:xfrm>
        </p:spPr>
        <p:txBody>
          <a:bodyPr/>
          <a:lstStyle>
            <a:lvl1pPr>
              <a:defRPr sz="2800" spc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576072" y="5047488"/>
            <a:ext cx="11045952" cy="1216152"/>
          </a:xfr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defRPr lang="en-US" spc="-10" smtClean="0">
                <a:solidFill>
                  <a:srgbClr val="7C868D"/>
                </a:solidFill>
              </a:defRPr>
            </a:lvl1pPr>
            <a:lvl2pPr>
              <a:defRPr lang="en-US" spc="-10" smtClean="0">
                <a:solidFill>
                  <a:srgbClr val="7C868D"/>
                </a:solidFill>
              </a:defRPr>
            </a:lvl2pPr>
            <a:lvl3pPr>
              <a:defRPr lang="en-US" spc="-10" smtClean="0">
                <a:solidFill>
                  <a:srgbClr val="7C868D"/>
                </a:solidFill>
              </a:defRPr>
            </a:lvl3pPr>
            <a:lvl4pPr>
              <a:defRPr lang="en-US" spc="-10" smtClean="0">
                <a:solidFill>
                  <a:srgbClr val="7C868D"/>
                </a:solidFill>
              </a:defRPr>
            </a:lvl4pPr>
            <a:lvl5pPr>
              <a:defRPr lang="en-US" spc="-1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Isosceles Triangle 6"/>
          <p:cNvSpPr>
            <a:spLocks noChangeAspect="1"/>
          </p:cNvSpPr>
          <p:nvPr userDrawn="1"/>
        </p:nvSpPr>
        <p:spPr>
          <a:xfrm flipH="1" flipV="1">
            <a:off x="678355" y="2975236"/>
            <a:ext cx="1589206" cy="1344168"/>
          </a:xfrm>
          <a:custGeom>
            <a:avLst/>
            <a:gdLst/>
            <a:ahLst/>
            <a:cxnLst/>
            <a:rect l="l" t="t" r="r" b="b"/>
            <a:pathLst>
              <a:path w="1797812" h="1520610">
                <a:moveTo>
                  <a:pt x="1678805" y="1520610"/>
                </a:moveTo>
                <a:lnTo>
                  <a:pt x="119007" y="1520610"/>
                </a:lnTo>
                <a:cubicBezTo>
                  <a:pt x="53281" y="1520610"/>
                  <a:pt x="0" y="1467329"/>
                  <a:pt x="0" y="1401603"/>
                </a:cubicBezTo>
                <a:lnTo>
                  <a:pt x="0" y="430323"/>
                </a:lnTo>
                <a:cubicBezTo>
                  <a:pt x="0" y="364597"/>
                  <a:pt x="53281" y="311316"/>
                  <a:pt x="119007" y="311316"/>
                </a:cubicBezTo>
                <a:lnTo>
                  <a:pt x="666898" y="311316"/>
                </a:lnTo>
                <a:lnTo>
                  <a:pt x="898906" y="0"/>
                </a:lnTo>
                <a:lnTo>
                  <a:pt x="1130913" y="311316"/>
                </a:lnTo>
                <a:lnTo>
                  <a:pt x="1678805" y="311316"/>
                </a:lnTo>
                <a:cubicBezTo>
                  <a:pt x="1744531" y="311316"/>
                  <a:pt x="1797812" y="364597"/>
                  <a:pt x="1797812" y="430323"/>
                </a:cubicBezTo>
                <a:lnTo>
                  <a:pt x="1797812" y="1401603"/>
                </a:lnTo>
                <a:cubicBezTo>
                  <a:pt x="1797812" y="1467329"/>
                  <a:pt x="1744531" y="1520610"/>
                  <a:pt x="1678805" y="15206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165100" dir="2700000" algn="ctr" rotWithShape="0">
              <a:srgbClr val="000000">
                <a:alpha val="12000"/>
              </a:srgb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None/>
            </a:pPr>
            <a:endParaRPr lang="en-US" sz="2000" dirty="0">
              <a:solidFill>
                <a:schemeClr val="bg1"/>
              </a:solidFill>
              <a:latin typeface="Salesforce Sans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0" hasCustomPrompt="1"/>
          </p:nvPr>
        </p:nvSpPr>
        <p:spPr>
          <a:xfrm>
            <a:off x="678355" y="2982189"/>
            <a:ext cx="1586573" cy="1106731"/>
          </a:xfrm>
          <a:prstGeom prst="roundRect">
            <a:avLst>
              <a:gd name="adj" fmla="val 15719"/>
            </a:avLst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48530740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2" name="Shape 118"/>
          <p:cNvSpPr/>
          <p:nvPr/>
        </p:nvSpPr>
        <p:spPr>
          <a:xfrm>
            <a:off x="2830513" y="2051050"/>
            <a:ext cx="6527800" cy="2755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defTabSz="584200">
              <a:defRPr sz="17000" spc="0"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en-US" sz="8800" dirty="0">
                <a:solidFill>
                  <a:schemeClr val="bg1"/>
                </a:solidFill>
                <a:latin typeface="+mj-lt"/>
              </a:rPr>
              <a:t>T</a:t>
            </a:r>
            <a:r>
              <a:rPr sz="8800" dirty="0">
                <a:solidFill>
                  <a:schemeClr val="bg1"/>
                </a:solidFill>
                <a:latin typeface="+mj-lt"/>
              </a:rPr>
              <a:t>hank </a:t>
            </a:r>
            <a:r>
              <a:rPr lang="en-US" sz="8800" spc="300" dirty="0">
                <a:solidFill>
                  <a:schemeClr val="bg1"/>
                </a:solidFill>
                <a:latin typeface="+mj-lt"/>
              </a:rPr>
              <a:t>Y</a:t>
            </a:r>
            <a:r>
              <a:rPr sz="8800" spc="300" dirty="0">
                <a:solidFill>
                  <a:schemeClr val="bg1"/>
                </a:solidFill>
                <a:latin typeface="+mj-lt"/>
              </a:rPr>
              <a:t>   u</a:t>
            </a:r>
          </a:p>
        </p:txBody>
      </p:sp>
      <p:sp>
        <p:nvSpPr>
          <p:cNvPr id="6" name="Freeform 2"/>
          <p:cNvSpPr>
            <a:spLocks noChangeArrowheads="1"/>
          </p:cNvSpPr>
          <p:nvPr userDrawn="1"/>
        </p:nvSpPr>
        <p:spPr bwMode="auto">
          <a:xfrm>
            <a:off x="7330161" y="3260294"/>
            <a:ext cx="814832" cy="574198"/>
          </a:xfrm>
          <a:custGeom>
            <a:avLst/>
            <a:gdLst>
              <a:gd name="T0" fmla="*/ 208 w 3077"/>
              <a:gd name="T1" fmla="*/ 594 h 2146"/>
              <a:gd name="T2" fmla="*/ 257 w 3077"/>
              <a:gd name="T3" fmla="*/ 831 h 2146"/>
              <a:gd name="T4" fmla="*/ 0 w 3077"/>
              <a:gd name="T5" fmla="*/ 1278 h 2146"/>
              <a:gd name="T6" fmla="*/ 514 w 3077"/>
              <a:gd name="T7" fmla="*/ 1795 h 2146"/>
              <a:gd name="T8" fmla="*/ 619 w 3077"/>
              <a:gd name="T9" fmla="*/ 1784 h 2146"/>
              <a:gd name="T10" fmla="*/ 1138 w 3077"/>
              <a:gd name="T11" fmla="*/ 2145 h 2146"/>
              <a:gd name="T12" fmla="*/ 1647 w 3077"/>
              <a:gd name="T13" fmla="*/ 1809 h 2146"/>
              <a:gd name="T14" fmla="*/ 1859 w 3077"/>
              <a:gd name="T15" fmla="*/ 1858 h 2146"/>
              <a:gd name="T16" fmla="*/ 2283 w 3077"/>
              <a:gd name="T17" fmla="*/ 1610 h 2146"/>
              <a:gd name="T18" fmla="*/ 2413 w 3077"/>
              <a:gd name="T19" fmla="*/ 1623 h 2146"/>
              <a:gd name="T20" fmla="*/ 3076 w 3077"/>
              <a:gd name="T21" fmla="*/ 957 h 2146"/>
              <a:gd name="T22" fmla="*/ 2413 w 3077"/>
              <a:gd name="T23" fmla="*/ 290 h 2146"/>
              <a:gd name="T24" fmla="*/ 2145 w 3077"/>
              <a:gd name="T25" fmla="*/ 347 h 2146"/>
              <a:gd name="T26" fmla="*/ 1670 w 3077"/>
              <a:gd name="T27" fmla="*/ 67 h 2146"/>
              <a:gd name="T28" fmla="*/ 1280 w 3077"/>
              <a:gd name="T29" fmla="*/ 234 h 2146"/>
              <a:gd name="T30" fmla="*/ 805 w 3077"/>
              <a:gd name="T31" fmla="*/ 0 h 2146"/>
              <a:gd name="T32" fmla="*/ 208 w 3077"/>
              <a:gd name="T33" fmla="*/ 594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77" h="2146">
                <a:moveTo>
                  <a:pt x="208" y="594"/>
                </a:moveTo>
                <a:cubicBezTo>
                  <a:pt x="208" y="678"/>
                  <a:pt x="225" y="758"/>
                  <a:pt x="257" y="831"/>
                </a:cubicBezTo>
                <a:cubicBezTo>
                  <a:pt x="103" y="920"/>
                  <a:pt x="0" y="1087"/>
                  <a:pt x="0" y="1278"/>
                </a:cubicBezTo>
                <a:cubicBezTo>
                  <a:pt x="0" y="1564"/>
                  <a:pt x="230" y="1795"/>
                  <a:pt x="514" y="1795"/>
                </a:cubicBezTo>
                <a:cubicBezTo>
                  <a:pt x="550" y="1795"/>
                  <a:pt x="585" y="1791"/>
                  <a:pt x="619" y="1784"/>
                </a:cubicBezTo>
                <a:cubicBezTo>
                  <a:pt x="697" y="1995"/>
                  <a:pt x="900" y="2145"/>
                  <a:pt x="1138" y="2145"/>
                </a:cubicBezTo>
                <a:cubicBezTo>
                  <a:pt x="1367" y="2145"/>
                  <a:pt x="1563" y="2006"/>
                  <a:pt x="1647" y="1809"/>
                </a:cubicBezTo>
                <a:cubicBezTo>
                  <a:pt x="1711" y="1840"/>
                  <a:pt x="1783" y="1858"/>
                  <a:pt x="1859" y="1858"/>
                </a:cubicBezTo>
                <a:cubicBezTo>
                  <a:pt x="2041" y="1858"/>
                  <a:pt x="2199" y="1758"/>
                  <a:pt x="2283" y="1610"/>
                </a:cubicBezTo>
                <a:cubicBezTo>
                  <a:pt x="2325" y="1619"/>
                  <a:pt x="2368" y="1623"/>
                  <a:pt x="2413" y="1623"/>
                </a:cubicBezTo>
                <a:cubicBezTo>
                  <a:pt x="2779" y="1623"/>
                  <a:pt x="3076" y="1325"/>
                  <a:pt x="3076" y="957"/>
                </a:cubicBezTo>
                <a:cubicBezTo>
                  <a:pt x="3076" y="589"/>
                  <a:pt x="2779" y="290"/>
                  <a:pt x="2413" y="290"/>
                </a:cubicBezTo>
                <a:cubicBezTo>
                  <a:pt x="2318" y="290"/>
                  <a:pt x="2227" y="311"/>
                  <a:pt x="2145" y="347"/>
                </a:cubicBezTo>
                <a:cubicBezTo>
                  <a:pt x="2051" y="180"/>
                  <a:pt x="1873" y="67"/>
                  <a:pt x="1670" y="67"/>
                </a:cubicBezTo>
                <a:cubicBezTo>
                  <a:pt x="1518" y="67"/>
                  <a:pt x="1380" y="131"/>
                  <a:pt x="1280" y="234"/>
                </a:cubicBezTo>
                <a:cubicBezTo>
                  <a:pt x="1171" y="92"/>
                  <a:pt x="999" y="0"/>
                  <a:pt x="805" y="0"/>
                </a:cubicBezTo>
                <a:cubicBezTo>
                  <a:pt x="475" y="0"/>
                  <a:pt x="208" y="266"/>
                  <a:pt x="208" y="59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65316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Plac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81025" y="0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1618913" y="-1588"/>
            <a:ext cx="0" cy="6858001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rot="16200000">
            <a:off x="6094413" y="-102130"/>
            <a:ext cx="0" cy="12188825"/>
          </a:xfrm>
          <a:prstGeom prst="line">
            <a:avLst/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rot="16200000">
            <a:off x="6094413" y="-4336462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7115175" y="2289702"/>
            <a:ext cx="4433888" cy="3538537"/>
          </a:xfrm>
          <a:prstGeom prst="rect">
            <a:avLst/>
          </a:prstGeom>
        </p:spPr>
        <p:txBody>
          <a:bodyPr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600" b="1" dirty="0">
                <a:solidFill>
                  <a:srgbClr val="00A1E0"/>
                </a:solidFill>
                <a:cs typeface="Salesforce Sans" charset="0"/>
              </a:rPr>
              <a:t>Realigning Guides</a:t>
            </a:r>
            <a:endParaRPr lang="en-US" sz="1600" dirty="0">
              <a:solidFill>
                <a:srgbClr val="00A1E0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Guides can can easily be bumped and moved accidentally.  </a:t>
            </a: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This slide layout show you how to reset your guides. </a:t>
            </a:r>
          </a:p>
          <a:p>
            <a:pPr defTabSz="542925">
              <a:spcBef>
                <a:spcPts val="800"/>
              </a:spcBef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NOTE: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When working on any older deck, be sure to check and ensure that the guides in your deck are set.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Turn on your guides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Insert a new slide the using the Guide Layout slide option.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Do 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If yes, your guides are set, if not, proceed then realign each of the lines to line up with the lines shown on this page.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Once guides are reset, delete the Guide Layout Slide</a:t>
            </a: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8100000" flipH="1">
            <a:off x="11244280" y="1765038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3" name="Right Arrow 12"/>
          <p:cNvSpPr/>
          <p:nvPr userDrawn="1"/>
        </p:nvSpPr>
        <p:spPr>
          <a:xfrm rot="13500000">
            <a:off x="580245" y="1765038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4" name="Right Arrow 13"/>
          <p:cNvSpPr/>
          <p:nvPr userDrawn="1"/>
        </p:nvSpPr>
        <p:spPr>
          <a:xfrm rot="13500000" flipH="1" flipV="1">
            <a:off x="11244279" y="5638833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5" name="Right Arrow 14"/>
          <p:cNvSpPr/>
          <p:nvPr userDrawn="1"/>
        </p:nvSpPr>
        <p:spPr>
          <a:xfrm rot="8100000" flipV="1">
            <a:off x="580245" y="5638833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6" name="Content Placeholder 16"/>
          <p:cNvSpPr txBox="1">
            <a:spLocks/>
          </p:cNvSpPr>
          <p:nvPr userDrawn="1"/>
        </p:nvSpPr>
        <p:spPr>
          <a:xfrm>
            <a:off x="1117600" y="2289702"/>
            <a:ext cx="4724400" cy="3525837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lines that that appear on all pages in the same spot, but don’t show up when you print or view deck in Show mode.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b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How to Turn Guides On and Off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17" name="TextBox 19"/>
          <p:cNvSpPr txBox="1">
            <a:spLocks noChangeArrowheads="1"/>
          </p:cNvSpPr>
          <p:nvPr userDrawn="1"/>
        </p:nvSpPr>
        <p:spPr bwMode="auto">
          <a:xfrm>
            <a:off x="7497763" y="1776413"/>
            <a:ext cx="3659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200" dirty="0">
                <a:solidFill>
                  <a:schemeClr val="tx2"/>
                </a:solidFill>
              </a:rPr>
              <a:t>The left and right top and bottom corners only area you should work within on your slides.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rot="16200000">
            <a:off x="6094413" y="-5414963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rot="16200000">
            <a:off x="6094413" y="-4626507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rot="16200000">
            <a:off x="6094413" y="427037"/>
            <a:ext cx="0" cy="12188825"/>
          </a:xfrm>
          <a:prstGeom prst="line">
            <a:avLst/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 userDrawn="1"/>
        </p:nvSpPr>
        <p:spPr>
          <a:xfrm>
            <a:off x="7122510" y="5632798"/>
            <a:ext cx="3980779" cy="841224"/>
          </a:xfrm>
          <a:prstGeom prst="rect">
            <a:avLst/>
          </a:prstGeom>
        </p:spPr>
        <p:txBody>
          <a:bodyPr wrap="square" lIns="121888" tIns="60944" rIns="121888" bIns="60944">
            <a:spAutoFit/>
          </a:bodyPr>
          <a:lstStyle/>
          <a:p>
            <a:pPr marL="0" algn="l" defTabSz="542902" rtl="0" eaLnBrk="1" latinLnBrk="0" hangingPunct="1">
              <a:spcBef>
                <a:spcPts val="800"/>
              </a:spcBef>
              <a:buFont typeface="Salesforce Sans" charset="0"/>
              <a:buNone/>
            </a:pPr>
            <a:r>
              <a:rPr lang="en-US" sz="1600" b="1" kern="1200" dirty="0">
                <a:solidFill>
                  <a:srgbClr val="00A1E0"/>
                </a:solidFill>
                <a:latin typeface="+mn-lt"/>
                <a:ea typeface="+mn-ea"/>
                <a:cs typeface="Salesforce Sans" charset="0"/>
              </a:rPr>
              <a:t>How to Create</a:t>
            </a:r>
            <a:r>
              <a:rPr lang="en-US" sz="1600" b="1" kern="1200" baseline="0" dirty="0">
                <a:solidFill>
                  <a:srgbClr val="00A1E0"/>
                </a:solidFill>
                <a:latin typeface="+mn-lt"/>
                <a:ea typeface="+mn-ea"/>
                <a:cs typeface="Salesforce Sans" charset="0"/>
              </a:rPr>
              <a:t> a New Guide Line</a:t>
            </a:r>
            <a:endParaRPr lang="en-US" sz="1600" b="1" kern="1200" dirty="0">
              <a:solidFill>
                <a:srgbClr val="00A1E0"/>
              </a:solidFill>
              <a:latin typeface="+mn-lt"/>
              <a:ea typeface="+mn-ea"/>
              <a:cs typeface="Salesforce Sans" charset="0"/>
            </a:endParaRPr>
          </a:p>
          <a:p>
            <a:pPr defTabSz="542902">
              <a:spcBef>
                <a:spcPts val="800"/>
              </a:spcBef>
              <a:buFont typeface="Salesforce Sans" charset="0"/>
              <a:buNone/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Select a guide,</a:t>
            </a:r>
            <a:r>
              <a:rPr lang="en-US" sz="1200" baseline="0" dirty="0">
                <a:solidFill>
                  <a:schemeClr val="accent2"/>
                </a:solidFill>
                <a:cs typeface="Salesforce Sans" charset="0"/>
              </a:rPr>
              <a:t> hold down the Option key and drag.  This will duplicate the line</a:t>
            </a: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1500" y="63500"/>
            <a:ext cx="11617326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Drawing Guide Placement and Realignment Tool (Margins)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9807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80174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418174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" b="-5483"/>
          <a:stretch/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33000">
                <a:srgbClr val="E2E8EF">
                  <a:alpha val="50000"/>
                </a:srgbClr>
              </a:gs>
              <a:gs pos="100000">
                <a:srgbClr val="E2E8EF"/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457199"/>
            <a:ext cx="10058400" cy="2750771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145536"/>
            <a:ext cx="10021824" cy="3840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>
                    <a:lumMod val="50000"/>
                  </a:schemeClr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4434840"/>
            <a:ext cx="7464056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 bwMode="invGray">
          <a:xfrm>
            <a:off x="914400" y="5285232"/>
            <a:ext cx="7464056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93" y="4951998"/>
            <a:ext cx="1563939" cy="10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0021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7136" y="2648339"/>
            <a:ext cx="11274552" cy="3752461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535616"/>
            <a:ext cx="8183720" cy="202659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48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696772"/>
            <a:ext cx="7464056" cy="431439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1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5032698"/>
            <a:ext cx="7464056" cy="6078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 bwMode="invGray">
          <a:xfrm>
            <a:off x="914400" y="5645856"/>
            <a:ext cx="7464056" cy="610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21285" y="1639753"/>
            <a:ext cx="2688020" cy="29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93609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ID" hidden="1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554117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674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105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6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7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8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9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0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1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2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3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4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5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6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7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8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9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0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1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2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3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4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7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8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9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0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1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2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3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4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5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6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7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8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9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0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1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5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46" name="Group 145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201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02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3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4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47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50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1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2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49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3" name="Footer Placeholder 3"/>
          <p:cNvSpPr>
            <a:spLocks noGrp="1"/>
          </p:cNvSpPr>
          <p:nvPr userDrawn="1">
            <p:ph type="ftr" sz="quarter" idx="3"/>
          </p:nvPr>
        </p:nvSpPr>
        <p:spPr>
          <a:xfrm>
            <a:off x="577851" y="6545879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63390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21464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500" y="1762125"/>
            <a:ext cx="11045825" cy="4314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63500"/>
            <a:ext cx="11045825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545046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1032" name="Picture 7" descr="Salesforce Logo.p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alesforce Logo.png"/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72" r:id="rId3"/>
    <p:sldLayoutId id="2147483910" r:id="rId4"/>
    <p:sldLayoutId id="2147483911" r:id="rId5"/>
    <p:sldLayoutId id="2147483949" r:id="rId6"/>
    <p:sldLayoutId id="2147483912" r:id="rId7"/>
    <p:sldLayoutId id="2147483973" r:id="rId8"/>
    <p:sldLayoutId id="2147483913" r:id="rId9"/>
    <p:sldLayoutId id="2147483974" r:id="rId10"/>
    <p:sldLayoutId id="2147483914" r:id="rId11"/>
    <p:sldLayoutId id="2147483984" r:id="rId12"/>
    <p:sldLayoutId id="2147483986" r:id="rId13"/>
    <p:sldLayoutId id="2147483915" r:id="rId14"/>
    <p:sldLayoutId id="2147483916" r:id="rId15"/>
    <p:sldLayoutId id="2147483919" r:id="rId16"/>
    <p:sldLayoutId id="2147483920" r:id="rId17"/>
    <p:sldLayoutId id="2147483921" r:id="rId18"/>
    <p:sldLayoutId id="2147483976" r:id="rId19"/>
    <p:sldLayoutId id="2147483994" r:id="rId20"/>
    <p:sldLayoutId id="2147483922" r:id="rId21"/>
    <p:sldLayoutId id="2147483995" r:id="rId22"/>
    <p:sldLayoutId id="2147483923" r:id="rId23"/>
    <p:sldLayoutId id="2147483960" r:id="rId24"/>
    <p:sldLayoutId id="2147483961" r:id="rId25"/>
    <p:sldLayoutId id="2147483925" r:id="rId26"/>
    <p:sldLayoutId id="2147483998" r:id="rId27"/>
    <p:sldLayoutId id="2147483924" r:id="rId28"/>
    <p:sldLayoutId id="2147483983" r:id="rId29"/>
    <p:sldLayoutId id="2147483987" r:id="rId30"/>
    <p:sldLayoutId id="2147483992" r:id="rId31"/>
    <p:sldLayoutId id="2147483988" r:id="rId32"/>
    <p:sldLayoutId id="2147483929" r:id="rId33"/>
    <p:sldLayoutId id="2147483993" r:id="rId34"/>
    <p:sldLayoutId id="2147483928" r:id="rId35"/>
    <p:sldLayoutId id="2147483958" r:id="rId36"/>
    <p:sldLayoutId id="2147483959" r:id="rId37"/>
    <p:sldLayoutId id="2147483932" r:id="rId38"/>
    <p:sldLayoutId id="2147483934" r:id="rId39"/>
    <p:sldLayoutId id="2147483935" r:id="rId40"/>
    <p:sldLayoutId id="2147483940" r:id="rId41"/>
    <p:sldLayoutId id="2147483945" r:id="rId42"/>
    <p:sldLayoutId id="2147483990" r:id="rId43"/>
    <p:sldLayoutId id="2147483938" r:id="rId44"/>
    <p:sldLayoutId id="2147483991" r:id="rId45"/>
    <p:sldLayoutId id="2147483999" r:id="rId46"/>
    <p:sldLayoutId id="2147484010" r:id="rId47"/>
  </p:sldLayoutIdLst>
  <p:transition spd="med">
    <p:fade/>
  </p:transition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200"/>
        </a:spcBef>
        <a:spcAft>
          <a:spcPts val="200"/>
        </a:spcAft>
        <a:buClr>
          <a:srgbClr val="7F7F7F"/>
        </a:buClr>
        <a:buSzPct val="100000"/>
        <a:buFont typeface="Arial" charset="0"/>
        <a:buChar char="​"/>
        <a:defRPr lang="en-US" sz="2000" kern="1200" dirty="0">
          <a:solidFill>
            <a:srgbClr val="5C656A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6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4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kern="1200" dirty="0">
          <a:solidFill>
            <a:srgbClr val="5C656A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Free%20Salesforce%20Developer%20Account" TargetMode="External"/><Relationship Id="rId2" Type="http://schemas.openxmlformats.org/officeDocument/2006/relationships/hyperlink" Target="https://signup.heroku.com/" TargetMode="Externa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eroku.com/deploy?template=https://github.com/danmehlmanheroku/nibsWithOData.git" TargetMode="External"/><Relationship Id="rId2" Type="http://schemas.openxmlformats.org/officeDocument/2006/relationships/hyperlink" Target="https://login.salesforce.com/packaging/installPackage.apexp?p0=04t360000019vCI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ansdreamhousedemo-dev-ed.my.salesforce.com/sfc/p/36000001HCMd/a/36000000LJzv/klvYHpFbKTUgME9kJpv3.aFaf8Bv3hGIurjTv9VAhUo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Nibs v2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(now with External Objects)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Dan Mehlman</a:t>
            </a:r>
          </a:p>
          <a:p>
            <a:r>
              <a:rPr lang="en-US" sz="1400" dirty="0"/>
              <a:t>dmehlman@heroku.com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3769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Create a tab for the Nibs Interactions object (Setup &gt; Create &gt; Tabs)</a:t>
            </a:r>
          </a:p>
          <a:p>
            <a:pPr marL="525463" lvl="1" indent="-342900">
              <a:buClrTx/>
            </a:pPr>
            <a:r>
              <a:rPr lang="en-US" sz="1600" dirty="0"/>
              <a:t>Add to the Loyalty Application</a:t>
            </a:r>
          </a:p>
          <a:p>
            <a:pPr marL="525463" lvl="1" indent="-342900">
              <a:buClrTx/>
            </a:pPr>
            <a:r>
              <a:rPr lang="en-US" sz="1600" dirty="0"/>
              <a:t>Optionally recorder tabs (after the tab is created, navigate to Setup &gt; Create &gt; Apps) and edit the Loyalty app)</a:t>
            </a:r>
            <a:endParaRPr lang="en-US" sz="3600" dirty="0"/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Modify the Search Layout</a:t>
            </a:r>
          </a:p>
          <a:p>
            <a:pPr marL="525463" lvl="1" indent="-342900">
              <a:buClrTx/>
            </a:pPr>
            <a:r>
              <a:rPr lang="en-US" sz="1600" dirty="0"/>
              <a:t>Navigate to Setup &gt; Develop &gt; External Objects &gt; click on the object name &gt; click the “Nibs Interactions” label and ”edit” next to the “Nibs Interactions Tab” under Search Layouts</a:t>
            </a:r>
          </a:p>
          <a:p>
            <a:pPr marL="525463" lvl="1" indent="-342900">
              <a:buClrTx/>
            </a:pPr>
            <a:r>
              <a:rPr lang="en-US" sz="1600" dirty="0"/>
              <a:t>Add Campaign, name, type, and points fields</a:t>
            </a:r>
          </a:p>
          <a:p>
            <a:pPr marL="525463" lvl="1" indent="-342900">
              <a:buClrTx/>
            </a:pPr>
            <a:r>
              <a:rPr lang="en-US" sz="1600" dirty="0"/>
              <a:t>Optionally remove Display URL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873505"/>
            <a:ext cx="5303837" cy="2004753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91855949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Enhancements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Change the Contact Page Layout (Customize &gt; Contacts &gt; Page Layouts &gt; Edit Page Layout Assignment</a:t>
            </a:r>
          </a:p>
          <a:p>
            <a:pPr marL="525463" lvl="1" indent="-342900">
              <a:buClrTx/>
            </a:pPr>
            <a:r>
              <a:rPr lang="en-US" sz="1600" dirty="0"/>
              <a:t>Change the System Administrator Profile to use the Nibs Contact Layout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Add the Nibs Interactions related list to the Contacts object</a:t>
            </a:r>
          </a:p>
          <a:p>
            <a:pPr marL="525463" lvl="1" indent="-342900">
              <a:buClrTx/>
            </a:pPr>
            <a:r>
              <a:rPr lang="en-US" sz="1600" dirty="0"/>
              <a:t>Note: there aren’t any records yet</a:t>
            </a:r>
            <a:r>
              <a:rPr lang="is-IS" sz="1600" dirty="0"/>
              <a:t>… we haven’t created any</a:t>
            </a:r>
            <a:endParaRPr lang="en-US" sz="1600" dirty="0"/>
          </a:p>
          <a:p>
            <a:pPr marL="342900" indent="-342900">
              <a:buClrTx/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513294"/>
            <a:ext cx="5303837" cy="2725175"/>
          </a:xfrm>
          <a:noFill/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3743310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Reports &amp; Dashboards (optional)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ClrTx/>
              <a:buNone/>
            </a:pPr>
            <a:r>
              <a:rPr lang="en-US" sz="1800" dirty="0"/>
              <a:t>This might be a good time to show Salesforce’s ability to create reports and dashboards from External objects.</a:t>
            </a:r>
          </a:p>
          <a:p>
            <a:pPr>
              <a:buClrTx/>
              <a:buNone/>
            </a:pPr>
            <a:r>
              <a:rPr lang="en-US" sz="1800" dirty="0"/>
              <a:t>To do this, create a report using the “Nibs Interaction” object and add a component </a:t>
            </a:r>
            <a:r>
              <a:rPr lang="en-US" sz="1800"/>
              <a:t>to the Customer Interactions Dashboard.</a:t>
            </a:r>
            <a:endParaRPr lang="en-US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936" y="1763713"/>
            <a:ext cx="3610940" cy="4224337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0768548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34186"/>
            <a:ext cx="11045952" cy="990119"/>
          </a:xfrm>
        </p:spPr>
        <p:txBody>
          <a:bodyPr/>
          <a:lstStyle/>
          <a:p>
            <a:r>
              <a:rPr lang="en-US" b="1" dirty="0"/>
              <a:t>Nibs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355312" y="3767328"/>
            <a:ext cx="18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266427" y="1247580"/>
            <a:ext cx="2135521" cy="1987567"/>
            <a:chOff x="5014957" y="1247580"/>
            <a:chExt cx="2135521" cy="198756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009" y="1247580"/>
              <a:ext cx="1419416" cy="164158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014957" y="2835037"/>
              <a:ext cx="21355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2000" dirty="0">
                  <a:solidFill>
                    <a:srgbClr val="7030A0"/>
                  </a:solidFill>
                  <a:latin typeface="Salesforce Sans"/>
                  <a:cs typeface="Salesforce Sans"/>
                </a:rPr>
                <a:t>Heroku Connect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635672" y="639158"/>
            <a:ext cx="2837000" cy="5671488"/>
            <a:chOff x="7739560" y="637872"/>
            <a:chExt cx="2837000" cy="5671488"/>
          </a:xfrm>
        </p:grpSpPr>
        <p:sp>
          <p:nvSpPr>
            <p:cNvPr id="8" name="Rounded Rectangle 7"/>
            <p:cNvSpPr/>
            <p:nvPr/>
          </p:nvSpPr>
          <p:spPr>
            <a:xfrm>
              <a:off x="7739560" y="2066544"/>
              <a:ext cx="2837000" cy="4242816"/>
            </a:xfrm>
            <a:prstGeom prst="roundRect">
              <a:avLst/>
            </a:prstGeom>
            <a:solidFill>
              <a:srgbClr val="137FE2"/>
            </a:solidFill>
            <a:ln>
              <a:solidFill>
                <a:schemeClr val="accent2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1969" y="637872"/>
              <a:ext cx="1992183" cy="1395222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/>
          </p:nvGrpSpPr>
          <p:grpSpPr>
            <a:xfrm>
              <a:off x="8325956" y="3423171"/>
              <a:ext cx="1664208" cy="1674367"/>
              <a:chOff x="8313764" y="2685745"/>
              <a:chExt cx="1664208" cy="1674367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313764" y="4106775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Interaction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313764" y="2685745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Contact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13764" y="2996414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Campaign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8313764" y="3307083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Product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8313764" y="3617752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Store</a:t>
                </a:r>
              </a:p>
            </p:txBody>
          </p:sp>
        </p:grpSp>
      </p:grpSp>
      <p:sp>
        <p:nvSpPr>
          <p:cNvPr id="5" name="Rounded Rectangle 4"/>
          <p:cNvSpPr/>
          <p:nvPr/>
        </p:nvSpPr>
        <p:spPr>
          <a:xfrm>
            <a:off x="1195703" y="2067830"/>
            <a:ext cx="2837000" cy="4242816"/>
          </a:xfrm>
          <a:prstGeom prst="round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6" name="Can 5"/>
          <p:cNvSpPr/>
          <p:nvPr/>
        </p:nvSpPr>
        <p:spPr>
          <a:xfrm>
            <a:off x="1526067" y="2435419"/>
            <a:ext cx="2176272" cy="2876406"/>
          </a:xfrm>
          <a:prstGeom prst="can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Salesforce Sans"/>
                <a:cs typeface="Salesforce Sans"/>
              </a:rPr>
              <a:t>Heroku Postgres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867" y="639158"/>
            <a:ext cx="1566672" cy="156667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526067" y="5511880"/>
            <a:ext cx="2176272" cy="414718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Salesforce Sans"/>
                <a:cs typeface="Salesforce Sans"/>
              </a:rPr>
              <a:t>Nibs App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79413" y="3424457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Contact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79413" y="3735126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Campaign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79413" y="4045795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Product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779413" y="4356464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Store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779413" y="4845487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Interaction</a:t>
            </a:r>
          </a:p>
        </p:txBody>
      </p:sp>
      <p:cxnSp>
        <p:nvCxnSpPr>
          <p:cNvPr id="53" name="Straight Arrow Connector 52"/>
          <p:cNvCxnSpPr>
            <a:stCxn id="36" idx="3"/>
          </p:cNvCxnSpPr>
          <p:nvPr/>
        </p:nvCxnSpPr>
        <p:spPr>
          <a:xfrm flipV="1">
            <a:off x="3443621" y="3551125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3443621" y="3867731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3443621" y="4143462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443621" y="4435937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3443621" y="4944104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648111" y="3424457"/>
            <a:ext cx="1419416" cy="1185344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latin typeface="Salesforce Sans"/>
                <a:cs typeface="Salesforce Sans"/>
              </a:rPr>
              <a:t>Sync</a:t>
            </a:r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052966" y="4765166"/>
            <a:ext cx="2609706" cy="386901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External Objects</a:t>
            </a:r>
          </a:p>
        </p:txBody>
      </p:sp>
    </p:spTree>
    <p:extLst>
      <p:ext uri="{BB962C8B-B14F-4D97-AF65-F5344CB8AC3E}">
        <p14:creationId xmlns:p14="http://schemas.microsoft.com/office/powerpoint/2010/main" val="168103168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This is the advanced course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We’re assuming you already have the appropriate Heroku and Salesforce accounts</a:t>
            </a:r>
          </a:p>
          <a:p>
            <a:endParaRPr lang="en-US" dirty="0"/>
          </a:p>
          <a:p>
            <a:r>
              <a:rPr lang="en-US" dirty="0"/>
              <a:t>If not, please sign up for them now:</a:t>
            </a:r>
          </a:p>
          <a:p>
            <a:r>
              <a:rPr lang="en-US" dirty="0">
                <a:hlinkClick r:id="rId2"/>
              </a:rPr>
              <a:t>Heroku Account</a:t>
            </a:r>
            <a:endParaRPr lang="en-US" dirty="0"/>
          </a:p>
          <a:p>
            <a:r>
              <a:rPr lang="en-US" dirty="0">
                <a:hlinkClick r:id="rId3" action="ppaction://hlinkfile"/>
              </a:rPr>
              <a:t>Salesforce Developer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06364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dirty="0"/>
              <a:t>Install the unmanaged package in your Salesforce Org (</a:t>
            </a:r>
            <a:r>
              <a:rPr lang="en-US" dirty="0">
                <a:hlinkClick r:id="rId2"/>
              </a:rPr>
              <a:t>available here</a:t>
            </a:r>
            <a:r>
              <a:rPr lang="en-US" dirty="0"/>
              <a:t>).</a:t>
            </a:r>
          </a:p>
          <a:p>
            <a:pPr marL="349250" lvl="3" indent="0">
              <a:buClrTx/>
              <a:buNone/>
            </a:pPr>
            <a:r>
              <a:rPr lang="en-US" dirty="0"/>
              <a:t>At the end of the installation procedure, press the “Install Data.”  There’s no confirmation screen, so be sure to only press it once.</a:t>
            </a:r>
          </a:p>
          <a:p>
            <a:pPr marL="349250" lvl="3" indent="0">
              <a:buClrTx/>
              <a:buNone/>
            </a:pPr>
            <a:endParaRPr lang="en-US" sz="600" dirty="0"/>
          </a:p>
          <a:p>
            <a:pPr marL="349250" lvl="3" indent="0">
              <a:buClrTx/>
              <a:buNone/>
            </a:pPr>
            <a:r>
              <a:rPr lang="en-US" dirty="0"/>
              <a:t>If install process is long running and doesn’t automatically go to the confirmation screen, you can navigate to Setup &gt; Installed Packages and press the “Configure” link next to the Loyalty package.</a:t>
            </a:r>
          </a:p>
          <a:p>
            <a:pPr marL="349250" lvl="3" indent="0">
              <a:buClrTx/>
              <a:buNone/>
            </a:pPr>
            <a:endParaRPr lang="en-US" dirty="0"/>
          </a:p>
          <a:p>
            <a:pPr marL="349250" lvl="1" indent="-334963">
              <a:buClrTx/>
            </a:pPr>
            <a:r>
              <a:rPr lang="en-US" sz="2000" dirty="0"/>
              <a:t>Create an account within your Salesforce Org and make a note of the record ID (you’ll need this below)</a:t>
            </a:r>
          </a:p>
          <a:p>
            <a:pPr marL="349250" lvl="1" indent="-334963">
              <a:buClrTx/>
            </a:pPr>
            <a:r>
              <a:rPr lang="en-US" sz="2000" dirty="0"/>
              <a:t>Deploy the Heroku app </a:t>
            </a:r>
          </a:p>
          <a:p>
            <a:pPr marL="531812" lvl="2" indent="-334963">
              <a:buClrTx/>
            </a:pPr>
            <a:r>
              <a:rPr lang="en-US" dirty="0"/>
              <a:t>Add Heroku Connect &amp; configure to point to your Salesforce Org</a:t>
            </a:r>
          </a:p>
          <a:p>
            <a:pPr marL="531812" lvl="2" indent="-334963">
              <a:buClrTx/>
            </a:pPr>
            <a:r>
              <a:rPr lang="en-US" dirty="0"/>
              <a:t>On the settings tab of your app, add a new Config Variable, “CONTACTS_ACCOUNT_ID.”  The value will be the record ID of the account you created above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427" y="3722631"/>
            <a:ext cx="1866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98894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Heroku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2400" dirty="0"/>
              <a:t>Download the (new) </a:t>
            </a:r>
            <a:r>
              <a:rPr lang="en-US" sz="2400" dirty="0" err="1"/>
              <a:t>json</a:t>
            </a:r>
            <a:r>
              <a:rPr lang="en-US" sz="2400" dirty="0"/>
              <a:t> file containing the mapping for synced objects (</a:t>
            </a:r>
            <a:r>
              <a:rPr lang="en-US" sz="2400" dirty="0">
                <a:hlinkClick r:id="rId2"/>
              </a:rPr>
              <a:t>available here</a:t>
            </a:r>
            <a:r>
              <a:rPr lang="en-US" sz="2400" dirty="0"/>
              <a:t> or download the nibs77-demo.json file from the Static Resources directory within your </a:t>
            </a:r>
            <a:r>
              <a:rPr lang="en-US" sz="2400"/>
              <a:t>Salesforce instance)</a:t>
            </a:r>
            <a:endParaRPr lang="en-US" sz="2400" dirty="0"/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2400" dirty="0"/>
              <a:t>On the Heroku Connect Dashboard, from Settings &gt; Import / Export Configuration, upload the </a:t>
            </a:r>
            <a:r>
              <a:rPr lang="en-US" sz="2400" dirty="0" err="1"/>
              <a:t>json</a:t>
            </a:r>
            <a:r>
              <a:rPr lang="en-US" sz="2400" dirty="0"/>
              <a:t> file you downloaded in the previous step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2400" dirty="0"/>
              <a:t>If this was done correctly, the Campaign, Contact, Product2, and </a:t>
            </a:r>
            <a:r>
              <a:rPr lang="en-US" sz="2400" dirty="0" err="1"/>
              <a:t>Store__c</a:t>
            </a:r>
            <a:r>
              <a:rPr lang="en-US" sz="2400" dirty="0"/>
              <a:t> objects will appear under “Mappings” on the Overview tab of the Heroku Connect Dashboard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53113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External Objects in Heroku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On the Heroku Connect Dashboard, click the External Objects tab and then the “Create Credentials” button 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Click “Show Credentials.”  You’ll need the username, password, and Server URL on the next slide.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Click the checkbox next to “interaction”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15" y="1764285"/>
            <a:ext cx="5303837" cy="3199139"/>
          </a:xfrm>
          <a:ln w="25400">
            <a:solidFill>
              <a:schemeClr val="accent4"/>
            </a:solidFill>
          </a:ln>
        </p:spPr>
      </p:pic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1278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External Data Source in Salesforce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Setup an External Data Source (Setup &gt; Develop &gt; External Data Source &gt; New External Data Source</a:t>
            </a:r>
          </a:p>
          <a:p>
            <a:pPr marL="525463" lvl="1" indent="-342900">
              <a:buClrTx/>
            </a:pPr>
            <a:r>
              <a:rPr lang="en-US" sz="1600" dirty="0"/>
              <a:t>Fill the Data Source and Name with any value</a:t>
            </a:r>
          </a:p>
          <a:p>
            <a:pPr marL="525463" lvl="1" indent="-342900">
              <a:buClrTx/>
            </a:pPr>
            <a:r>
              <a:rPr lang="en-US" sz="1600" dirty="0"/>
              <a:t>Type = Salesforce Connect </a:t>
            </a:r>
            <a:r>
              <a:rPr lang="en-US" sz="1600" dirty="0" err="1"/>
              <a:t>Odata</a:t>
            </a:r>
            <a:r>
              <a:rPr lang="en-US" sz="1600" dirty="0"/>
              <a:t> 4.0</a:t>
            </a:r>
          </a:p>
          <a:p>
            <a:pPr marL="525463" lvl="1" indent="-342900">
              <a:buClrTx/>
            </a:pPr>
            <a:r>
              <a:rPr lang="en-US" sz="1600" dirty="0"/>
              <a:t>URL = </a:t>
            </a:r>
            <a:r>
              <a:rPr lang="en-US" sz="1600" i="1" dirty="0" err="1"/>
              <a:t>Odata</a:t>
            </a:r>
            <a:r>
              <a:rPr lang="en-US" sz="1600" i="1" dirty="0"/>
              <a:t> 4.0 Server URL value from the email you received</a:t>
            </a:r>
          </a:p>
          <a:p>
            <a:pPr marL="525463" lvl="1" indent="-342900">
              <a:buClrTx/>
            </a:pPr>
            <a:r>
              <a:rPr lang="en-US" sz="1600" dirty="0"/>
              <a:t>Identity Type = Named Principal</a:t>
            </a:r>
          </a:p>
          <a:p>
            <a:pPr marL="525463" lvl="1" indent="-342900">
              <a:buClrTx/>
            </a:pPr>
            <a:r>
              <a:rPr lang="en-US" sz="1600" dirty="0"/>
              <a:t>Authorization Protocol = Password Authentication</a:t>
            </a:r>
          </a:p>
          <a:p>
            <a:pPr marL="525463" lvl="1" indent="-342900">
              <a:buClrTx/>
            </a:pPr>
            <a:r>
              <a:rPr lang="en-US" sz="1600" dirty="0"/>
              <a:t>Username &amp; Password = </a:t>
            </a:r>
            <a:r>
              <a:rPr lang="en-US" sz="1600" i="1" dirty="0"/>
              <a:t>values from the email</a:t>
            </a:r>
          </a:p>
          <a:p>
            <a:pPr marL="525463" lvl="1" indent="-342900">
              <a:buClrTx/>
            </a:pPr>
            <a:r>
              <a:rPr lang="en-US" sz="1600" dirty="0"/>
              <a:t>Click “Save”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1843042"/>
            <a:ext cx="5303837" cy="4065679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41733402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Expose the Interaction External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Click “Validate &amp; Sync”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Select the checkbox next to </a:t>
            </a:r>
            <a:r>
              <a:rPr lang="en-US" sz="1800" dirty="0" err="1"/>
              <a:t>public$interaction</a:t>
            </a:r>
            <a:endParaRPr lang="en-US" sz="1800" dirty="0"/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Press “Sync”</a:t>
            </a:r>
            <a:endParaRPr lang="en-US" sz="1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15" y="1912469"/>
            <a:ext cx="5303837" cy="2902720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60674071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Interaction External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Click Edit next to </a:t>
            </a:r>
            <a:r>
              <a:rPr lang="en-US" sz="1800" dirty="0" err="1"/>
              <a:t>public$interaction</a:t>
            </a:r>
            <a:endParaRPr lang="en-US" sz="1800" dirty="0"/>
          </a:p>
          <a:p>
            <a:pPr marL="525463" lvl="1" indent="-342900">
              <a:buClrTx/>
            </a:pPr>
            <a:r>
              <a:rPr lang="en-US" sz="1600" dirty="0"/>
              <a:t>Change the Label and Plural Label to “Nibs Interaction” and “Nibs Interactions”</a:t>
            </a:r>
          </a:p>
          <a:p>
            <a:pPr marL="525463" lvl="1" indent="-342900">
              <a:buClrTx/>
            </a:pPr>
            <a:r>
              <a:rPr lang="en-US" sz="1600" dirty="0"/>
              <a:t>Click the “Allow Reports” checkbox</a:t>
            </a:r>
            <a:endParaRPr lang="en-US" sz="1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637" y="1763713"/>
            <a:ext cx="5217539" cy="4224337"/>
          </a:xfrm>
          <a:noFill/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572342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Interaction External Object </a:t>
            </a:r>
            <a:r>
              <a:rPr lang="en-US"/>
              <a:t>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Setup &gt; Develop &gt; External Objects </a:t>
            </a:r>
            <a:r>
              <a:rPr lang="en-US" sz="1800" i="1" dirty="0"/>
              <a:t>&gt; click on the label of your external object</a:t>
            </a:r>
          </a:p>
          <a:p>
            <a:pPr marL="525463" lvl="1" indent="-342900">
              <a:buClrTx/>
            </a:pPr>
            <a:r>
              <a:rPr lang="en-US" sz="1600" dirty="0"/>
              <a:t>Edit the “campaign” custom field and change the data type to a Lookup to the Campaign object</a:t>
            </a:r>
          </a:p>
          <a:p>
            <a:pPr marL="525463" lvl="1" indent="-342900">
              <a:buClrTx/>
            </a:pPr>
            <a:r>
              <a:rPr lang="en-US" sz="1600" dirty="0"/>
              <a:t>Edit the “contact </a:t>
            </a:r>
            <a:r>
              <a:rPr lang="en-US" sz="1600" dirty="0" err="1"/>
              <a:t>loyaltyID</a:t>
            </a:r>
            <a:r>
              <a:rPr lang="en-US" sz="1600" dirty="0"/>
              <a:t>” custom field and change the data type to an Indirect Lookup Relationship to Contact.  The Target Field is </a:t>
            </a:r>
            <a:r>
              <a:rPr lang="en-US" sz="1600" dirty="0" err="1"/>
              <a:t>loyaltyId</a:t>
            </a:r>
            <a:r>
              <a:rPr lang="en-US" sz="1600" dirty="0"/>
              <a:t>__c.  The length will also need to be changed to 255.</a:t>
            </a:r>
          </a:p>
          <a:p>
            <a:pPr marL="525463" lvl="1" indent="-342900">
              <a:buClrTx/>
            </a:pPr>
            <a:r>
              <a:rPr lang="en-US" sz="1600" dirty="0"/>
              <a:t>Edit the “points” custom field to change the number of decimal places to 0.</a:t>
            </a:r>
          </a:p>
          <a:p>
            <a:pPr marL="525463" lvl="1" indent="-342900">
              <a:buClrTx/>
            </a:pPr>
            <a:endParaRPr lang="en-US" dirty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You’ll also need to change the case sensitivity on the Contact object’s Loyalty App ID field to ‘Unique Case Sensitive’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628983"/>
            <a:ext cx="5303837" cy="2493797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97370835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alesforce 2015 16x9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>
                <a:lumMod val="75000"/>
              </a:schemeClr>
            </a:solidFill>
            <a:latin typeface="Salesforce Sans"/>
            <a:cs typeface="Salesforce San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42662</TotalTime>
  <Words>818</Words>
  <Application>Microsoft Macintosh PowerPoint</Application>
  <PresentationFormat>Custom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ＭＳ Ｐゴシック</vt:lpstr>
      <vt:lpstr>Arial</vt:lpstr>
      <vt:lpstr>Calibri</vt:lpstr>
      <vt:lpstr>Gill Sans</vt:lpstr>
      <vt:lpstr>Helvetica Light</vt:lpstr>
      <vt:lpstr>Salesforce Sans</vt:lpstr>
      <vt:lpstr>Salesforce Sans Light</vt:lpstr>
      <vt:lpstr>VAG Rounded Std Light</vt:lpstr>
      <vt:lpstr>Wingdings</vt:lpstr>
      <vt:lpstr>Salesforce 2015 16x9</vt:lpstr>
      <vt:lpstr>Nibs v2</vt:lpstr>
      <vt:lpstr>This is the advanced course</vt:lpstr>
      <vt:lpstr>Initial Setup</vt:lpstr>
      <vt:lpstr>Configure Heroku Connect</vt:lpstr>
      <vt:lpstr>Configure External Objects in Heroku Connect</vt:lpstr>
      <vt:lpstr>Configure External Data Source in Salesforce</vt:lpstr>
      <vt:lpstr>Expose the Interaction External Object</vt:lpstr>
      <vt:lpstr>Modify the Interaction External Object</vt:lpstr>
      <vt:lpstr>Modify the Interaction External Object (continued)</vt:lpstr>
      <vt:lpstr>Navigation Enhancements</vt:lpstr>
      <vt:lpstr>Navigation Enhancements (continued)</vt:lpstr>
      <vt:lpstr>Reports &amp; Dashboards (optional)</vt:lpstr>
      <vt:lpstr>Nibs Architecture</vt:lpstr>
    </vt:vector>
  </TitlesOfParts>
  <Manager>Aaron Rabideau</Manager>
  <Company>Salesforce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  - Corporate Presentation Template</dc:title>
  <dc:subject/>
  <dc:creator>Salesforce</dc:creator>
  <cp:keywords/>
  <dc:description/>
  <cp:lastModifiedBy>Dan Mehlman</cp:lastModifiedBy>
  <cp:revision>2855</cp:revision>
  <cp:lastPrinted>2014-09-29T18:29:00Z</cp:lastPrinted>
  <dcterms:created xsi:type="dcterms:W3CDTF">2014-09-29T18:28:17Z</dcterms:created>
  <dcterms:modified xsi:type="dcterms:W3CDTF">2020-02-13T19:00:00Z</dcterms:modified>
  <cp:category/>
</cp:coreProperties>
</file>